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83" r:id="rId4"/>
    <p:sldId id="258" r:id="rId5"/>
    <p:sldId id="323" r:id="rId6"/>
    <p:sldId id="261" r:id="rId7"/>
    <p:sldId id="313" r:id="rId8"/>
    <p:sldId id="287" r:id="rId9"/>
    <p:sldId id="288" r:id="rId10"/>
    <p:sldId id="289" r:id="rId11"/>
    <p:sldId id="290" r:id="rId12"/>
    <p:sldId id="291" r:id="rId13"/>
    <p:sldId id="293" r:id="rId14"/>
    <p:sldId id="308" r:id="rId15"/>
    <p:sldId id="321" r:id="rId16"/>
    <p:sldId id="320" r:id="rId17"/>
    <p:sldId id="324" r:id="rId18"/>
    <p:sldId id="277" r:id="rId19"/>
    <p:sldId id="294" r:id="rId20"/>
    <p:sldId id="295" r:id="rId21"/>
    <p:sldId id="317" r:id="rId22"/>
    <p:sldId id="302" r:id="rId23"/>
    <p:sldId id="325" r:id="rId24"/>
    <p:sldId id="278" r:id="rId25"/>
    <p:sldId id="296" r:id="rId26"/>
    <p:sldId id="297" r:id="rId27"/>
    <p:sldId id="303" r:id="rId28"/>
    <p:sldId id="326" r:id="rId29"/>
    <p:sldId id="279" r:id="rId30"/>
    <p:sldId id="314" r:id="rId31"/>
    <p:sldId id="298" r:id="rId32"/>
    <p:sldId id="299" r:id="rId33"/>
    <p:sldId id="318" r:id="rId34"/>
    <p:sldId id="304" r:id="rId35"/>
    <p:sldId id="312" r:id="rId36"/>
    <p:sldId id="263" r:id="rId37"/>
    <p:sldId id="322" r:id="rId38"/>
    <p:sldId id="266" r:id="rId39"/>
  </p:sldIdLst>
  <p:sldSz cx="12192000" cy="6858000"/>
  <p:notesSz cx="6858000" cy="9144000"/>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9" autoAdjust="0"/>
    <p:restoredTop sz="94660"/>
  </p:normalViewPr>
  <p:slideViewPr>
    <p:cSldViewPr snapToGrid="0">
      <p:cViewPr varScale="1">
        <p:scale>
          <a:sx n="65" d="100"/>
          <a:sy n="65" d="100"/>
        </p:scale>
        <p:origin x="-756" y="-114"/>
      </p:cViewPr>
      <p:guideLst>
        <p:guide orient="horz" pos="2160"/>
        <p:guide pos="3840"/>
      </p:guideLst>
    </p:cSldViewPr>
  </p:slideViewPr>
  <p:notesTextViewPr>
    <p:cViewPr>
      <p:scale>
        <a:sx n="1" d="1"/>
        <a:sy n="1" d="1"/>
      </p:scale>
      <p:origin x="0" y="0"/>
    </p:cViewPr>
  </p:notesTextViewPr>
  <p:sorterViewPr>
    <p:cViewPr>
      <p:scale>
        <a:sx n="70" d="100"/>
        <a:sy n="70" d="100"/>
      </p:scale>
      <p:origin x="0" y="331"/>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E722BC9-5003-4060-B22A-AB3101E329C2}" type="datetimeFigureOut">
              <a:rPr lang="zh-CN" altLang="en-US"/>
              <a:pPr>
                <a:defRPr/>
              </a:pPr>
              <a:t>2020/12/30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7D4EF184-B1D8-47A1-8A0E-ED3D3E8F3730}" type="slidenum">
              <a:rPr lang="zh-CN" altLang="en-US"/>
              <a:pPr>
                <a:defRPr/>
              </a:pPr>
              <a:t>‹#›</a:t>
            </a:fld>
            <a:endParaRPr lang="zh-CN" altLang="en-US"/>
          </a:p>
        </p:txBody>
      </p:sp>
    </p:spTree>
    <p:extLst>
      <p:ext uri="{BB962C8B-B14F-4D97-AF65-F5344CB8AC3E}">
        <p14:creationId xmlns="" xmlns:p14="http://schemas.microsoft.com/office/powerpoint/2010/main" val="32953623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DB68D035-B870-4319-AEDD-6E9F09988191}" type="datetime1">
              <a:rPr lang="zh-CN" altLang="en-US"/>
              <a:pPr>
                <a:defRPr/>
              </a:pPr>
              <a:t>2020/12/30</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1F2F2F31-FBCB-4AFB-8AFB-278BAC7CF8BF}"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2EBA8E75-1C9C-41F4-85B8-1D15FA4AB9E1}" type="datetime1">
              <a:rPr lang="zh-CN" altLang="en-US"/>
              <a:pPr>
                <a:defRPr/>
              </a:pPr>
              <a:t>2020/12/30</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FCED8120-4512-40BB-B667-745019BE4FF0}"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2558CBED-C36F-4AC9-872E-392978C002E1}" type="datetime1">
              <a:rPr lang="zh-CN" altLang="en-US"/>
              <a:pPr>
                <a:defRPr/>
              </a:pPr>
              <a:t>2020/12/30</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6E6B8DEA-75D7-4916-A45B-29E1075D69CD}"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18D93088-234D-40C2-896B-5578CEA9A940}" type="datetime1">
              <a:rPr lang="zh-CN" altLang="en-US"/>
              <a:pPr>
                <a:defRPr/>
              </a:pPr>
              <a:t>2020/12/30</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B888C520-21CB-4ED6-BEF9-6E698F688C8A}"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317A9B17-52CA-4D63-877A-773959586018}" type="datetime1">
              <a:rPr lang="zh-CN" altLang="en-US"/>
              <a:pPr>
                <a:defRPr/>
              </a:pPr>
              <a:t>2020/12/30</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A9325D9D-B724-4AFA-B4C9-E46F6A377348}"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2"/>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ACD62380-8D0D-4A2B-8D73-F818A479E430}" type="datetime1">
              <a:rPr lang="zh-CN" altLang="en-US"/>
              <a:pPr>
                <a:defRPr/>
              </a:pPr>
              <a:t>2020/12/30</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58894878-CE06-4EA0-A1E6-C0DA79A70800}"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fld id="{49B8A1CE-1433-4EAF-9B8E-14CDC1F244A7}" type="datetime1">
              <a:rPr lang="zh-CN" altLang="en-US"/>
              <a:pPr>
                <a:defRPr/>
              </a:pPr>
              <a:t>2020/12/30</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B781DF7A-175C-49CB-8835-2F0071A47FD4}"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1"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1"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7"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7"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pPr>
              <a:defRPr/>
            </a:pPr>
            <a:fld id="{4E4BA419-C26A-4416-9BB2-8EA0C4728573}" type="datetime1">
              <a:rPr lang="zh-CN" altLang="en-US"/>
              <a:pPr>
                <a:defRPr/>
              </a:pPr>
              <a:t>2020/12/30</a:t>
            </a:fld>
            <a:endParaRPr lang="zh-CN" altLang="en-US" sz="1800">
              <a:solidFill>
                <a:schemeClr val="tx1"/>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p:cNvSpPr>
            <a:spLocks noGrp="1" noChangeArrowheads="1"/>
          </p:cNvSpPr>
          <p:nvPr>
            <p:ph type="sldNum" sz="quarter" idx="12"/>
          </p:nvPr>
        </p:nvSpPr>
        <p:spPr>
          <a:ln/>
        </p:spPr>
        <p:txBody>
          <a:bodyPr/>
          <a:lstStyle>
            <a:lvl1pPr>
              <a:defRPr/>
            </a:lvl1pPr>
          </a:lstStyle>
          <a:p>
            <a:pPr>
              <a:defRPr/>
            </a:pPr>
            <a:fld id="{37CC24B2-93B4-40F9-BEF3-34A91F8B5E30}"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00714872-12CE-43C3-B57F-183758126F48}" type="datetime1">
              <a:rPr lang="zh-CN" altLang="en-US"/>
              <a:pPr>
                <a:defRPr/>
              </a:pPr>
              <a:t>2020/12/30</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2AD1A589-25F4-45FE-B930-85A8F930C5FE}"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2C553BD2-FF23-4369-B506-D381B290EC3F}" type="datetime1">
              <a:rPr lang="zh-CN" altLang="en-US"/>
              <a:pPr>
                <a:defRPr/>
              </a:pPr>
              <a:t>2020/12/30</a:t>
            </a:fld>
            <a:endParaRPr lang="zh-CN" altLang="en-US" sz="1800">
              <a:solidFill>
                <a:schemeClr val="tx1"/>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p:cNvSpPr>
            <a:spLocks noGrp="1" noChangeArrowheads="1"/>
          </p:cNvSpPr>
          <p:nvPr>
            <p:ph type="sldNum" sz="quarter" idx="12"/>
          </p:nvPr>
        </p:nvSpPr>
        <p:spPr>
          <a:ln/>
        </p:spPr>
        <p:txBody>
          <a:bodyPr/>
          <a:lstStyle>
            <a:lvl1pPr>
              <a:defRPr/>
            </a:lvl1pPr>
          </a:lstStyle>
          <a:p>
            <a:pPr>
              <a:defRPr/>
            </a:pPr>
            <a:fld id="{E86E610E-EE93-4945-8858-8AEA577DD459}"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5" y="273052"/>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2"/>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6F7FA238-D919-4291-BADA-C475112FFFE4}" type="datetime1">
              <a:rPr lang="zh-CN" altLang="en-US"/>
              <a:pPr>
                <a:defRPr/>
              </a:pPr>
              <a:t>2020/12/30</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74441FA6-60D4-4AAD-A43E-F13E4F930C85}"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570F6161-8DE4-4261-B722-14798C9445FE}" type="datetime1">
              <a:rPr lang="zh-CN" altLang="en-US"/>
              <a:pPr>
                <a:defRPr/>
              </a:pPr>
              <a:t>2020/12/30</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DF4B551C-C731-423B-AD9C-DFBB264685B9}" type="slidenum">
              <a:rPr lang="zh-CN" altLang="en-US"/>
              <a:pPr>
                <a:defRPr/>
              </a:pPr>
              <a:t>‹#›</a:t>
            </a:fld>
            <a:endParaRPr lang="zh-CN" altLang="en-US" sz="180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A0E9"/>
        </a:solidFill>
        <a:effectLst/>
      </p:bgPr>
    </p:bg>
    <p:spTree>
      <p:nvGrpSpPr>
        <p:cNvPr id="1" name=""/>
        <p:cNvGrpSpPr/>
        <p:nvPr/>
      </p:nvGrpSpPr>
      <p:grpSpPr>
        <a:xfrm>
          <a:off x="0" y="0"/>
          <a:ext cx="0" cy="0"/>
          <a:chOff x="0" y="0"/>
          <a:chExt cx="0" cy="0"/>
        </a:xfrm>
      </p:grpSpPr>
      <p:sp>
        <p:nvSpPr>
          <p:cNvPr id="1026" name="椭圆 13"/>
          <p:cNvSpPr>
            <a:spLocks noChangeArrowheads="1"/>
          </p:cNvSpPr>
          <p:nvPr/>
        </p:nvSpPr>
        <p:spPr bwMode="auto">
          <a:xfrm>
            <a:off x="601663" y="-1468438"/>
            <a:ext cx="11218862" cy="11218863"/>
          </a:xfrm>
          <a:prstGeom prst="ellipse">
            <a:avLst/>
          </a:prstGeom>
          <a:solidFill>
            <a:schemeClr val="bg1"/>
          </a:solidFill>
          <a:ln w="12700">
            <a:no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sp>
        <p:nvSpPr>
          <p:cNvPr id="1027" name="标题占位符 1"/>
          <p:cNvSpPr>
            <a:spLocks noGrp="1" noChangeArrowheads="1"/>
          </p:cNvSpPr>
          <p:nvPr>
            <p:ph type="title" idx="4294967295"/>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sym typeface="Calibri Light" pitchFamily="34" charset="0"/>
              </a:rPr>
              <a:t>单击此处编辑母版标题样式</a:t>
            </a:r>
          </a:p>
        </p:txBody>
      </p:sp>
      <p:sp>
        <p:nvSpPr>
          <p:cNvPr id="1028" name="文本占位符 2"/>
          <p:cNvSpPr>
            <a:spLocks noGrp="1" noChangeArrowheads="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sym typeface="Calibri" pitchFamily="34" charset="0"/>
              </a:rPr>
              <a:t>单击此处编辑母版文本样式</a:t>
            </a:r>
          </a:p>
          <a:p>
            <a:pPr lvl="1"/>
            <a:r>
              <a:rPr lang="zh-CN" smtClean="0">
                <a:sym typeface="Calibri" pitchFamily="34" charset="0"/>
              </a:rPr>
              <a:t>第二级</a:t>
            </a:r>
          </a:p>
          <a:p>
            <a:pPr lvl="2"/>
            <a:r>
              <a:rPr lang="zh-CN" smtClean="0">
                <a:sym typeface="Calibri" pitchFamily="34" charset="0"/>
              </a:rPr>
              <a:t>第三级</a:t>
            </a:r>
          </a:p>
          <a:p>
            <a:pPr lvl="3"/>
            <a:r>
              <a:rPr lang="zh-CN" smtClean="0">
                <a:sym typeface="Calibri" pitchFamily="34" charset="0"/>
              </a:rPr>
              <a:t>第四级</a:t>
            </a:r>
          </a:p>
          <a:p>
            <a:pPr lvl="4"/>
            <a:r>
              <a:rPr lang="zh-CN" smtClean="0">
                <a:sym typeface="Calibri" pitchFamily="34" charset="0"/>
              </a:rPr>
              <a:t>第五级</a:t>
            </a:r>
          </a:p>
        </p:txBody>
      </p:sp>
      <p:sp>
        <p:nvSpPr>
          <p:cNvPr id="1029"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8B5666A4-9B1A-4AF5-A109-B55DB511F206}" type="datetime1">
              <a:rPr lang="zh-CN" altLang="en-US"/>
              <a:pPr>
                <a:defRPr/>
              </a:pPr>
              <a:t>2020/12/30</a:t>
            </a:fld>
            <a:endParaRPr lang="zh-CN" altLang="en-US" sz="1800">
              <a:solidFill>
                <a:schemeClr val="tx1"/>
              </a:solidFill>
            </a:endParaRPr>
          </a:p>
        </p:txBody>
      </p:sp>
      <p:sp>
        <p:nvSpPr>
          <p:cNvPr id="1030"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zh-CN" altLang="zh-CN"/>
          </a:p>
        </p:txBody>
      </p:sp>
      <p:sp>
        <p:nvSpPr>
          <p:cNvPr id="1031"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97DD6373-4BAC-4AE9-8532-4124F58A1A1E}" type="slidenum">
              <a:rPr lang="zh-CN" altLang="en-US"/>
              <a:pPr>
                <a:defRPr/>
              </a:pPr>
              <a:t>‹#›</a:t>
            </a:fld>
            <a:endParaRPr lang="zh-CN" altLang="en-US" sz="1800">
              <a:solidFill>
                <a:schemeClr val="tx1"/>
              </a:solidFill>
            </a:endParaRPr>
          </a:p>
        </p:txBody>
      </p:sp>
      <p:sp>
        <p:nvSpPr>
          <p:cNvPr id="1032" name="日期占位符 3"/>
          <p:cNvSpPr>
            <a:spLocks noChangeArrowheads="1"/>
          </p:cNvSpPr>
          <p:nvPr/>
        </p:nvSpPr>
        <p:spPr bwMode="auto">
          <a:xfrm>
            <a:off x="838200" y="6356350"/>
            <a:ext cx="2743200" cy="365125"/>
          </a:xfrm>
          <a:prstGeom prst="rect">
            <a:avLst/>
          </a:prstGeom>
          <a:noFill/>
          <a:ln w="9525">
            <a:noFill/>
            <a:miter lim="800000"/>
            <a:headEnd/>
            <a:tailEnd/>
          </a:ln>
        </p:spPr>
        <p:txBody>
          <a:bodyPr/>
          <a:lstStyle/>
          <a:p>
            <a:fld id="{C18E8399-61BE-4C2D-94C3-931DDDFF8273}" type="datetime1">
              <a:rPr lang="zh-CN" altLang="en-US">
                <a:solidFill>
                  <a:srgbClr val="000000"/>
                </a:solidFill>
                <a:latin typeface="Calibri" pitchFamily="34" charset="0"/>
                <a:sym typeface="宋体" pitchFamily="2" charset="-122"/>
              </a:rPr>
              <a:pPr/>
              <a:t>2020/12/30</a:t>
            </a:fld>
            <a:endParaRPr lang="zh-CN" altLang="en-US">
              <a:latin typeface="Calibri" pitchFamily="34" charset="0"/>
              <a:sym typeface="Calibri" pitchFamily="34" charset="0"/>
            </a:endParaRPr>
          </a:p>
        </p:txBody>
      </p:sp>
      <p:sp>
        <p:nvSpPr>
          <p:cNvPr id="1033" name="灯片编号占位符 5"/>
          <p:cNvSpPr>
            <a:spLocks noChangeArrowheads="1"/>
          </p:cNvSpPr>
          <p:nvPr/>
        </p:nvSpPr>
        <p:spPr bwMode="auto">
          <a:xfrm>
            <a:off x="8610600" y="6356350"/>
            <a:ext cx="2743200" cy="365125"/>
          </a:xfrm>
          <a:prstGeom prst="rect">
            <a:avLst/>
          </a:prstGeom>
          <a:noFill/>
          <a:ln w="9525">
            <a:noFill/>
            <a:miter lim="800000"/>
            <a:headEnd/>
            <a:tailEnd/>
          </a:ln>
        </p:spPr>
        <p:txBody>
          <a:bodyPr/>
          <a:lstStyle/>
          <a:p>
            <a:fld id="{DA21A595-8415-4DC5-B38E-057DE34D4323}" type="slidenum">
              <a:rPr lang="zh-CN" altLang="en-US">
                <a:solidFill>
                  <a:srgbClr val="000000"/>
                </a:solidFill>
                <a:latin typeface="Calibri" pitchFamily="34" charset="0"/>
                <a:sym typeface="宋体" pitchFamily="2" charset="-122"/>
              </a:rPr>
              <a:pPr/>
              <a:t>‹#›</a:t>
            </a:fld>
            <a:endParaRPr lang="zh-CN" altLang="en-US">
              <a:latin typeface="Calibri" pitchFamily="34" charset="0"/>
              <a:sym typeface="Calibri" pitchFamily="34" charset="0"/>
            </a:endParaRPr>
          </a:p>
        </p:txBody>
      </p:sp>
      <p:pic>
        <p:nvPicPr>
          <p:cNvPr id="1034" name="图片 8"/>
          <p:cNvPicPr>
            <a:picLocks noChangeAspect="1" noChangeArrowheads="1"/>
          </p:cNvPicPr>
          <p:nvPr/>
        </p:nvPicPr>
        <p:blipFill>
          <a:blip r:embed="rId14" cstate="print"/>
          <a:srcRect/>
          <a:stretch>
            <a:fillRect/>
          </a:stretch>
        </p:blipFill>
        <p:spPr bwMode="auto">
          <a:xfrm>
            <a:off x="230188" y="4489450"/>
            <a:ext cx="1216025" cy="1730375"/>
          </a:xfrm>
          <a:prstGeom prst="rect">
            <a:avLst/>
          </a:prstGeom>
          <a:noFill/>
          <a:ln w="9525">
            <a:noFill/>
            <a:miter lim="800000"/>
            <a:headEnd/>
            <a:tailEnd/>
          </a:ln>
        </p:spPr>
      </p:pic>
      <p:sp>
        <p:nvSpPr>
          <p:cNvPr id="1035" name="矩形 9"/>
          <p:cNvSpPr>
            <a:spLocks noChangeArrowheads="1"/>
          </p:cNvSpPr>
          <p:nvPr/>
        </p:nvSpPr>
        <p:spPr bwMode="auto">
          <a:xfrm>
            <a:off x="0" y="9525"/>
            <a:ext cx="12192000" cy="711200"/>
          </a:xfrm>
          <a:prstGeom prst="rect">
            <a:avLst/>
          </a:prstGeom>
          <a:solidFill>
            <a:srgbClr val="E1002A"/>
          </a:solidFill>
          <a:ln w="22225" cap="rnd">
            <a:solidFill>
              <a:srgbClr val="42719B">
                <a:alpha val="54117"/>
              </a:srgbClr>
            </a:solid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sp useBgFill="1">
        <p:nvSpPr>
          <p:cNvPr id="1036" name="矩形 10"/>
          <p:cNvSpPr>
            <a:spLocks noChangeArrowheads="1"/>
          </p:cNvSpPr>
          <p:nvPr/>
        </p:nvSpPr>
        <p:spPr bwMode="auto">
          <a:xfrm>
            <a:off x="0" y="6146800"/>
            <a:ext cx="12192000" cy="711200"/>
          </a:xfrm>
          <a:prstGeom prst="rect">
            <a:avLst/>
          </a:prstGeom>
          <a:ln w="22225" cap="rnd">
            <a:solidFill>
              <a:srgbClr val="42719B">
                <a:alpha val="54117"/>
              </a:srgbClr>
            </a:solid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sp>
        <p:nvSpPr>
          <p:cNvPr id="1037" name="文本框 11"/>
          <p:cNvSpPr>
            <a:spLocks noChangeArrowheads="1"/>
          </p:cNvSpPr>
          <p:nvPr/>
        </p:nvSpPr>
        <p:spPr bwMode="auto">
          <a:xfrm>
            <a:off x="9210675" y="6184900"/>
            <a:ext cx="3092450" cy="457200"/>
          </a:xfrm>
          <a:prstGeom prst="rect">
            <a:avLst/>
          </a:prstGeom>
          <a:noFill/>
          <a:ln w="9525">
            <a:noFill/>
            <a:miter lim="800000"/>
            <a:headEnd/>
            <a:tailEnd/>
          </a:ln>
        </p:spPr>
        <p:txBody>
          <a:bodyPr>
            <a:spAutoFit/>
          </a:bodyPr>
          <a:lstStyle/>
          <a:p>
            <a:endParaRPr lang="zh-CN" altLang="en-US" sz="2400">
              <a:solidFill>
                <a:schemeClr val="bg1"/>
              </a:solidFill>
              <a:latin typeface="方正卡通简体" pitchFamily="2" charset="-122"/>
              <a:ea typeface="方正卡通简体" pitchFamily="2" charset="-122"/>
              <a:sym typeface="方正卡通简体" pitchFamily="2" charset="-122"/>
            </a:endParaRPr>
          </a:p>
        </p:txBody>
      </p:sp>
      <p:pic>
        <p:nvPicPr>
          <p:cNvPr id="1038" name="图片 12"/>
          <p:cNvPicPr>
            <a:picLocks noChangeAspect="1" noChangeArrowheads="1"/>
          </p:cNvPicPr>
          <p:nvPr/>
        </p:nvPicPr>
        <p:blipFill>
          <a:blip r:embed="rId15" cstate="print"/>
          <a:srcRect/>
          <a:stretch>
            <a:fillRect/>
          </a:stretch>
        </p:blipFill>
        <p:spPr bwMode="auto">
          <a:xfrm>
            <a:off x="5135563" y="-517525"/>
            <a:ext cx="1920875" cy="2730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libri Light"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charset="0"/>
          <a:ea typeface="宋体" pitchFamily="2" charset="-122"/>
          <a:sym typeface="Calibri Light"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charset="0"/>
          <a:ea typeface="宋体" pitchFamily="2" charset="-122"/>
          <a:sym typeface="Calibri Light"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charset="0"/>
          <a:ea typeface="宋体" pitchFamily="2" charset="-122"/>
          <a:sym typeface="Calibri Light"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charset="0"/>
          <a:ea typeface="宋体" pitchFamily="2" charset="-122"/>
          <a:sym typeface="Calibri Light" pitchFamily="34" charset="0"/>
        </a:defRPr>
      </a:lvl5pPr>
      <a:lvl6pPr marL="1371600" indent="-914400" algn="l" rtl="0" fontAlgn="base">
        <a:lnSpc>
          <a:spcPct val="90000"/>
        </a:lnSpc>
        <a:spcBef>
          <a:spcPct val="0"/>
        </a:spcBef>
        <a:spcAft>
          <a:spcPct val="0"/>
        </a:spcAft>
        <a:defRPr sz="4400">
          <a:solidFill>
            <a:schemeClr val="tx1"/>
          </a:solidFill>
          <a:latin typeface="Calibri Light" charset="0"/>
          <a:ea typeface="宋体" pitchFamily="2" charset="-122"/>
          <a:sym typeface="Calibri Light" charset="0"/>
        </a:defRPr>
      </a:lvl6pPr>
      <a:lvl7pPr marL="1828800" indent="-914400" algn="l" rtl="0" fontAlgn="base">
        <a:lnSpc>
          <a:spcPct val="90000"/>
        </a:lnSpc>
        <a:spcBef>
          <a:spcPct val="0"/>
        </a:spcBef>
        <a:spcAft>
          <a:spcPct val="0"/>
        </a:spcAft>
        <a:defRPr sz="4400">
          <a:solidFill>
            <a:schemeClr val="tx1"/>
          </a:solidFill>
          <a:latin typeface="Calibri Light" charset="0"/>
          <a:ea typeface="宋体" pitchFamily="2" charset="-122"/>
          <a:sym typeface="Calibri Light" charset="0"/>
        </a:defRPr>
      </a:lvl7pPr>
      <a:lvl8pPr marL="2286000" indent="-914400" algn="l" rtl="0" fontAlgn="base">
        <a:lnSpc>
          <a:spcPct val="90000"/>
        </a:lnSpc>
        <a:spcBef>
          <a:spcPct val="0"/>
        </a:spcBef>
        <a:spcAft>
          <a:spcPct val="0"/>
        </a:spcAft>
        <a:defRPr sz="4400">
          <a:solidFill>
            <a:schemeClr val="tx1"/>
          </a:solidFill>
          <a:latin typeface="Calibri Light" charset="0"/>
          <a:ea typeface="宋体" pitchFamily="2" charset="-122"/>
          <a:sym typeface="Calibri Light" charset="0"/>
        </a:defRPr>
      </a:lvl8pPr>
      <a:lvl9pPr marL="2743200" indent="-914400" algn="l" rtl="0" fontAlgn="base">
        <a:lnSpc>
          <a:spcPct val="90000"/>
        </a:lnSpc>
        <a:spcBef>
          <a:spcPct val="0"/>
        </a:spcBef>
        <a:spcAft>
          <a:spcPct val="0"/>
        </a:spcAft>
        <a:defRPr sz="4400">
          <a:solidFill>
            <a:schemeClr val="tx1"/>
          </a:solidFill>
          <a:latin typeface="Calibri Light" charset="0"/>
          <a:ea typeface="宋体" pitchFamily="2" charset="-122"/>
          <a:sym typeface="Calibri Light"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a:solidFill>
            <a:schemeClr val="tx1"/>
          </a:solidFill>
          <a:latin typeface="+mn-lt"/>
          <a:ea typeface="+mn-ea"/>
          <a:cs typeface="+mn-cs"/>
          <a:sym typeface="Calibri" pitchFamily="34" charset="0"/>
        </a:defRPr>
      </a:lvl1pPr>
      <a:lvl2pPr marL="685800" indent="-228600" algn="l" rtl="0" eaLnBrk="0" fontAlgn="base" hangingPunct="0">
        <a:lnSpc>
          <a:spcPct val="90000"/>
        </a:lnSpc>
        <a:spcBef>
          <a:spcPts val="500"/>
        </a:spcBef>
        <a:spcAft>
          <a:spcPct val="0"/>
        </a:spcAft>
        <a:buFont typeface="Arial" pitchFamily="34" charset="0"/>
        <a:buChar char="•"/>
        <a:defRPr sz="2400">
          <a:solidFill>
            <a:schemeClr val="tx1"/>
          </a:solidFill>
          <a:latin typeface="+mn-lt"/>
          <a:ea typeface="+mn-ea"/>
          <a:sym typeface="Calibri" pitchFamily="34" charset="0"/>
        </a:defRPr>
      </a:lvl2pPr>
      <a:lvl3pPr marL="1143000" indent="-228600" algn="l" rtl="0" eaLnBrk="0" fontAlgn="base" hangingPunct="0">
        <a:lnSpc>
          <a:spcPct val="90000"/>
        </a:lnSpc>
        <a:spcBef>
          <a:spcPts val="500"/>
        </a:spcBef>
        <a:spcAft>
          <a:spcPct val="0"/>
        </a:spcAft>
        <a:buFont typeface="Arial" pitchFamily="34" charset="0"/>
        <a:buChar char="•"/>
        <a:defRPr sz="2000">
          <a:solidFill>
            <a:schemeClr val="tx1"/>
          </a:solidFill>
          <a:latin typeface="+mn-lt"/>
          <a:ea typeface="+mn-ea"/>
          <a:sym typeface="Calibri" pitchFamily="34" charset="0"/>
        </a:defRPr>
      </a:lvl3pPr>
      <a:lvl4pPr marL="1600200" indent="-228600" algn="l" rtl="0" eaLnBrk="0" fontAlgn="base" hangingPunct="0">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4pPr>
      <a:lvl5pPr marL="2057400" indent="-228600" algn="l" rtl="0" eaLnBrk="0" fontAlgn="base" hangingPunct="0">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slide" Target="slide21.xml"/><Relationship Id="rId2" Type="http://schemas.openxmlformats.org/officeDocument/2006/relationships/slide" Target="slide18.xml"/><Relationship Id="rId1" Type="http://schemas.openxmlformats.org/officeDocument/2006/relationships/slideLayout" Target="../slideLayouts/slideLayout12.xml"/><Relationship Id="rId6" Type="http://schemas.openxmlformats.org/officeDocument/2006/relationships/slide" Target="slide2.xml"/><Relationship Id="rId5" Type="http://schemas.openxmlformats.org/officeDocument/2006/relationships/image" Target="../media/image7.emf"/><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7.emf"/><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28.xml"/><Relationship Id="rId7" Type="http://schemas.openxmlformats.org/officeDocument/2006/relationships/slide" Target="slide23.xml"/><Relationship Id="rId2" Type="http://schemas.openxmlformats.org/officeDocument/2006/relationships/image" Target="../media/image5.emf"/><Relationship Id="rId1" Type="http://schemas.openxmlformats.org/officeDocument/2006/relationships/slideLayout" Target="../slideLayouts/slideLayout12.xml"/><Relationship Id="rId6" Type="http://schemas.openxmlformats.org/officeDocument/2006/relationships/slide" Target="slide17.xml"/><Relationship Id="rId11" Type="http://schemas.openxmlformats.org/officeDocument/2006/relationships/slide" Target="slide3.xml"/><Relationship Id="rId5" Type="http://schemas.openxmlformats.org/officeDocument/2006/relationships/slide" Target="slide5.xml"/><Relationship Id="rId10" Type="http://schemas.openxmlformats.org/officeDocument/2006/relationships/slide" Target="slide36.xml"/><Relationship Id="rId4" Type="http://schemas.openxmlformats.org/officeDocument/2006/relationships/image" Target="../media/image6.png"/><Relationship Id="rId9" Type="http://schemas.openxmlformats.org/officeDocument/2006/relationships/slide" Target="slide35.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1.png"/><Relationship Id="rId1" Type="http://schemas.openxmlformats.org/officeDocument/2006/relationships/slideLayout" Target="../slideLayouts/slideLayout12.xml"/><Relationship Id="rId5" Type="http://schemas.openxmlformats.org/officeDocument/2006/relationships/slide" Target="slide17.x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slide" Target="slide27.xml"/><Relationship Id="rId2" Type="http://schemas.openxmlformats.org/officeDocument/2006/relationships/slide" Target="slide24.xml"/><Relationship Id="rId1" Type="http://schemas.openxmlformats.org/officeDocument/2006/relationships/slideLayout" Target="../slideLayouts/slideLayout12.xml"/><Relationship Id="rId6" Type="http://schemas.openxmlformats.org/officeDocument/2006/relationships/slide" Target="slide2.xml"/><Relationship Id="rId5" Type="http://schemas.openxmlformats.org/officeDocument/2006/relationships/image" Target="../media/image7.emf"/><Relationship Id="rId4" Type="http://schemas.openxmlformats.org/officeDocument/2006/relationships/slide" Target="slide25.xml"/></Relationships>
</file>

<file path=ppt/slides/_rels/slide24.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slide" Target="slide23.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2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slide" Target="slide34.xml"/><Relationship Id="rId2" Type="http://schemas.openxmlformats.org/officeDocument/2006/relationships/slide" Target="slide29.xml"/><Relationship Id="rId1" Type="http://schemas.openxmlformats.org/officeDocument/2006/relationships/slideLayout" Target="../slideLayouts/slideLayout12.xml"/><Relationship Id="rId6" Type="http://schemas.openxmlformats.org/officeDocument/2006/relationships/slide" Target="slide2.xml"/><Relationship Id="rId5" Type="http://schemas.openxmlformats.org/officeDocument/2006/relationships/image" Target="../media/image7.emf"/><Relationship Id="rId4" Type="http://schemas.openxmlformats.org/officeDocument/2006/relationships/slide" Target="slide31.xml"/></Relationships>
</file>

<file path=ppt/slides/_rels/slide2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slide" Target="slide28.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12.xml"/><Relationship Id="rId5" Type="http://schemas.openxmlformats.org/officeDocument/2006/relationships/slide" Target="slide28.xml"/><Relationship Id="rId4" Type="http://schemas.openxmlformats.org/officeDocument/2006/relationships/image" Target="../media/image7.emf"/></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slide" Target="slide28.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28.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hyperlink" Target="&#31532;1&#35506;&#32207;&#21512;&#12486;&#12473;&#12488;.doc" TargetMode="Externa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7.emf"/><Relationship Id="rId7" Type="http://schemas.openxmlformats.org/officeDocument/2006/relationships/slide" Target="slide2.xml"/><Relationship Id="rId2" Type="http://schemas.openxmlformats.org/officeDocument/2006/relationships/slideLayout" Target="../slideLayouts/slideLayout12.xml"/><Relationship Id="rId1" Type="http://schemas.openxmlformats.org/officeDocument/2006/relationships/audio" Target="file:///H:\&#21830;&#22522;PPT&#35838;&#20214;--&#22806;&#30740;&#31038;\&#26631;&#20934;&#21830;&#21153;&#22522;&#30784;&#26085;&#35821;PPT&#35838;&#20214;20170503\&#26631;&#20934;&#21830;&#21153;&#22522;&#30784;&#26085;&#35821;PPT&#35838;&#20214;\&#26631;&#20934;&#21830;&#21153;&#22522;&#30784;&#26085;&#35821;&#31532;&#19968;&#20876;PPT&#35838;&#20214;\&#26631;&#20934;&#21830;&#21153;&#22522;&#30784;&#26085;&#35821;&#31532;&#19968;&#20876;-&#31532;1&#35838;\&#33465;&#27915;&#23376;-&#22235;&#23395;&#20043;&#27468;.mp3" TargetMode="External"/><Relationship Id="rId6" Type="http://schemas.openxmlformats.org/officeDocument/2006/relationships/image" Target="../media/image7.emf"/><Relationship Id="rId5" Type="http://schemas.openxmlformats.org/officeDocument/2006/relationships/image" Target="../media/image19.jpeg"/><Relationship Id="rId10" Type="http://schemas.openxmlformats.org/officeDocument/2006/relationships/image" Target="../media/image21.gif"/><Relationship Id="rId4" Type="http://schemas.openxmlformats.org/officeDocument/2006/relationships/image" Target="../media/image18.jpeg"/><Relationship Id="rId9" Type="http://schemas.openxmlformats.org/officeDocument/2006/relationships/slide" Target="slide3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8.emf"/><Relationship Id="rId1" Type="http://schemas.openxmlformats.org/officeDocument/2006/relationships/slideLayout" Target="../slideLayouts/slideLayout12.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slide" Target="slide14.xml"/><Relationship Id="rId2" Type="http://schemas.openxmlformats.org/officeDocument/2006/relationships/slide" Target="slide6.xml"/><Relationship Id="rId1" Type="http://schemas.openxmlformats.org/officeDocument/2006/relationships/slideLayout" Target="../slideLayouts/slideLayout12.xml"/><Relationship Id="rId6" Type="http://schemas.openxmlformats.org/officeDocument/2006/relationships/slide" Target="slide2.xml"/><Relationship Id="rId5" Type="http://schemas.openxmlformats.org/officeDocument/2006/relationships/image" Target="../media/image7.emf"/><Relationship Id="rId4" Type="http://schemas.openxmlformats.org/officeDocument/2006/relationships/slide" Target="slide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bwMode="auto">
      <p:bgPr>
        <a:solidFill>
          <a:srgbClr val="00A0E9"/>
        </a:solidFill>
        <a:effectLst/>
      </p:bgPr>
    </p:bg>
    <p:spTree>
      <p:nvGrpSpPr>
        <p:cNvPr id="1" name=""/>
        <p:cNvGrpSpPr/>
        <p:nvPr/>
      </p:nvGrpSpPr>
      <p:grpSpPr>
        <a:xfrm>
          <a:off x="0" y="0"/>
          <a:ext cx="0" cy="0"/>
          <a:chOff x="0" y="0"/>
          <a:chExt cx="0" cy="0"/>
        </a:xfrm>
      </p:grpSpPr>
      <p:pic>
        <p:nvPicPr>
          <p:cNvPr id="3075" name="图片 11"/>
          <p:cNvPicPr>
            <a:picLocks noChangeAspect="1" noChangeArrowheads="1"/>
          </p:cNvPicPr>
          <p:nvPr/>
        </p:nvPicPr>
        <p:blipFill>
          <a:blip r:embed="rId2" cstate="print"/>
          <a:srcRect/>
          <a:stretch>
            <a:fillRect/>
          </a:stretch>
        </p:blipFill>
        <p:spPr bwMode="auto">
          <a:xfrm>
            <a:off x="1567295" y="1873853"/>
            <a:ext cx="4297362" cy="4668837"/>
          </a:xfrm>
          <a:prstGeom prst="rect">
            <a:avLst/>
          </a:prstGeom>
          <a:noFill/>
          <a:ln w="9525">
            <a:noFill/>
            <a:miter lim="800000"/>
            <a:headEnd/>
            <a:tailEnd/>
          </a:ln>
        </p:spPr>
      </p:pic>
      <p:grpSp>
        <p:nvGrpSpPr>
          <p:cNvPr id="3077" name="Group 5"/>
          <p:cNvGrpSpPr>
            <a:grpSpLocks/>
          </p:cNvGrpSpPr>
          <p:nvPr/>
        </p:nvGrpSpPr>
        <p:grpSpPr bwMode="auto">
          <a:xfrm>
            <a:off x="211784" y="0"/>
            <a:ext cx="11980216" cy="4727575"/>
            <a:chOff x="-5362673" y="0"/>
            <a:chExt cx="11981879" cy="4729018"/>
          </a:xfrm>
        </p:grpSpPr>
        <p:grpSp>
          <p:nvGrpSpPr>
            <p:cNvPr id="14341" name="Group 6"/>
            <p:cNvGrpSpPr>
              <a:grpSpLocks/>
            </p:cNvGrpSpPr>
            <p:nvPr/>
          </p:nvGrpSpPr>
          <p:grpSpPr bwMode="auto">
            <a:xfrm>
              <a:off x="0" y="0"/>
              <a:ext cx="6619206" cy="4729018"/>
              <a:chOff x="0" y="0"/>
              <a:chExt cx="6619206" cy="4729018"/>
            </a:xfrm>
          </p:grpSpPr>
          <p:sp>
            <p:nvSpPr>
              <p:cNvPr id="14343" name="椭圆 14"/>
              <p:cNvSpPr>
                <a:spLocks noChangeArrowheads="1"/>
              </p:cNvSpPr>
              <p:nvPr/>
            </p:nvSpPr>
            <p:spPr bwMode="auto">
              <a:xfrm>
                <a:off x="218406" y="0"/>
                <a:ext cx="6400800" cy="4729018"/>
              </a:xfrm>
              <a:prstGeom prst="ellipse">
                <a:avLst/>
              </a:prstGeom>
              <a:solidFill>
                <a:schemeClr val="bg1"/>
              </a:solidFill>
              <a:ln w="12700">
                <a:noFill/>
                <a:bevel/>
                <a:headEnd/>
                <a:tailEnd/>
              </a:ln>
            </p:spPr>
            <p:txBody>
              <a:bodyPr anchor="ctr"/>
              <a:lstStyle/>
              <a:p>
                <a:pPr algn="ctr"/>
                <a:endParaRPr lang="zh-CN" altLang="zh-CN"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宋体" pitchFamily="2" charset="-122"/>
                  <a:sym typeface="宋体" pitchFamily="2" charset="-122"/>
                </a:endParaRPr>
              </a:p>
            </p:txBody>
          </p:sp>
          <p:sp>
            <p:nvSpPr>
              <p:cNvPr id="14344" name="等腰三角形 15"/>
              <p:cNvSpPr>
                <a:spLocks noChangeArrowheads="1"/>
              </p:cNvSpPr>
              <p:nvPr/>
            </p:nvSpPr>
            <p:spPr bwMode="auto">
              <a:xfrm rot="-7681849">
                <a:off x="-50801" y="2957945"/>
                <a:ext cx="803563" cy="701964"/>
              </a:xfrm>
              <a:prstGeom prst="triangle">
                <a:avLst>
                  <a:gd name="adj" fmla="val 50000"/>
                </a:avLst>
              </a:prstGeom>
              <a:solidFill>
                <a:schemeClr val="bg1"/>
              </a:solidFill>
              <a:ln w="12700">
                <a:no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grpSp>
        <p:pic>
          <p:nvPicPr>
            <p:cNvPr id="14342" name="图片 17"/>
            <p:cNvPicPr>
              <a:picLocks noChangeAspect="1" noChangeArrowheads="1"/>
            </p:cNvPicPr>
            <p:nvPr/>
          </p:nvPicPr>
          <p:blipFill>
            <a:blip r:embed="rId3" cstate="print"/>
            <a:srcRect/>
            <a:stretch>
              <a:fillRect/>
            </a:stretch>
          </p:blipFill>
          <p:spPr bwMode="auto">
            <a:xfrm rot="20767885">
              <a:off x="-5362673" y="879404"/>
              <a:ext cx="4098028" cy="1338634"/>
            </a:xfrm>
            <a:prstGeom prst="rect">
              <a:avLst/>
            </a:prstGeom>
            <a:noFill/>
            <a:ln w="9525">
              <a:noFill/>
              <a:miter lim="800000"/>
              <a:headEnd/>
              <a:tailEnd/>
            </a:ln>
          </p:spPr>
        </p:pic>
      </p:grpSp>
      <p:sp>
        <p:nvSpPr>
          <p:cNvPr id="9" name="矩形 8"/>
          <p:cNvSpPr/>
          <p:nvPr/>
        </p:nvSpPr>
        <p:spPr>
          <a:xfrm>
            <a:off x="6006663" y="870521"/>
            <a:ext cx="6185337" cy="2246769"/>
          </a:xfrm>
          <a:prstGeom prst="rect">
            <a:avLst/>
          </a:prstGeom>
          <a:noFill/>
        </p:spPr>
        <p:txBody>
          <a:bodyPr wrap="square" lIns="91440" tIns="45720" rIns="91440" bIns="45720">
            <a:spAutoFit/>
          </a:bodyPr>
          <a:lstStyle/>
          <a:p>
            <a:pPr algn="ctr"/>
            <a:r>
              <a:rPr lang="ja-JP" altLang="en-US" sz="5400" b="1" dirty="0" smtClean="0">
                <a:ln w="18000">
                  <a:solidFill>
                    <a:schemeClr val="accent1">
                      <a:lumMod val="50000"/>
                    </a:schemeClr>
                  </a:solidFill>
                  <a:prstDash val="solid"/>
                  <a:miter lim="800000"/>
                </a:ln>
                <a:noFill/>
                <a:effectLst>
                  <a:outerShdw blurRad="25500" dist="23000" dir="7020000" algn="tl">
                    <a:srgbClr val="000000">
                      <a:alpha val="50000"/>
                    </a:srgbClr>
                  </a:outerShdw>
                </a:effectLst>
              </a:rPr>
              <a:t>第</a:t>
            </a:r>
            <a:r>
              <a:rPr lang="en-US" altLang="ja-JP" sz="5400" b="1" dirty="0" smtClean="0">
                <a:ln w="18000">
                  <a:solidFill>
                    <a:schemeClr val="accent1">
                      <a:lumMod val="50000"/>
                    </a:schemeClr>
                  </a:solidFill>
                  <a:prstDash val="solid"/>
                  <a:miter lim="800000"/>
                </a:ln>
                <a:noFill/>
                <a:effectLst>
                  <a:outerShdw blurRad="25500" dist="23000" dir="7020000" algn="tl">
                    <a:srgbClr val="000000">
                      <a:alpha val="50000"/>
                    </a:srgbClr>
                  </a:outerShdw>
                </a:effectLst>
              </a:rPr>
              <a:t>1</a:t>
            </a:r>
            <a:r>
              <a:rPr lang="ja-JP" altLang="en-US" sz="5400" b="1" dirty="0" smtClean="0">
                <a:ln w="18000">
                  <a:solidFill>
                    <a:schemeClr val="accent1">
                      <a:lumMod val="50000"/>
                    </a:schemeClr>
                  </a:solidFill>
                  <a:prstDash val="solid"/>
                  <a:miter lim="800000"/>
                </a:ln>
                <a:noFill/>
                <a:effectLst>
                  <a:outerShdw blurRad="25500" dist="23000" dir="7020000" algn="tl">
                    <a:srgbClr val="000000">
                      <a:alpha val="50000"/>
                    </a:srgbClr>
                  </a:outerShdw>
                </a:effectLst>
              </a:rPr>
              <a:t>課</a:t>
            </a:r>
            <a:endParaRPr lang="en-US" altLang="ja-JP" sz="5400" b="1" dirty="0" smtClean="0">
              <a:ln w="18000">
                <a:solidFill>
                  <a:schemeClr val="accent1">
                    <a:lumMod val="50000"/>
                  </a:schemeClr>
                </a:solidFill>
                <a:prstDash val="solid"/>
                <a:miter lim="800000"/>
              </a:ln>
              <a:noFill/>
              <a:effectLst>
                <a:outerShdw blurRad="25500" dist="23000" dir="7020000" algn="tl">
                  <a:srgbClr val="000000">
                    <a:alpha val="50000"/>
                  </a:srgbClr>
                </a:outerShdw>
              </a:effectLst>
            </a:endParaRPr>
          </a:p>
          <a:p>
            <a:pPr algn="ctr"/>
            <a:endParaRPr lang="en-US" altLang="ja-JP" sz="5400" b="1" dirty="0" smtClean="0">
              <a:ln w="18000">
                <a:solidFill>
                  <a:schemeClr val="accent1">
                    <a:lumMod val="50000"/>
                  </a:schemeClr>
                </a:solidFill>
                <a:prstDash val="solid"/>
                <a:miter lim="800000"/>
              </a:ln>
              <a:noFill/>
              <a:effectLst>
                <a:outerShdw blurRad="25500" dist="23000" dir="7020000" algn="tl">
                  <a:srgbClr val="000000">
                    <a:alpha val="50000"/>
                  </a:srgbClr>
                </a:outerShdw>
              </a:effectLst>
            </a:endParaRPr>
          </a:p>
          <a:p>
            <a:pPr algn="ctr"/>
            <a:r>
              <a:rPr lang="ja-JP" altLang="en-US" sz="3200" b="1" dirty="0" smtClean="0">
                <a:ln w="18000">
                  <a:solidFill>
                    <a:schemeClr val="accent1">
                      <a:lumMod val="50000"/>
                    </a:schemeClr>
                  </a:solidFill>
                  <a:prstDash val="solid"/>
                  <a:miter lim="800000"/>
                </a:ln>
                <a:noFill/>
                <a:effectLst>
                  <a:outerShdw blurRad="25500" dist="23000" dir="7020000" algn="tl">
                    <a:srgbClr val="000000">
                      <a:alpha val="50000"/>
                    </a:srgbClr>
                  </a:outerShdw>
                </a:effectLst>
                <a:latin typeface="MS Mincho" pitchFamily="49" charset="-128"/>
                <a:ea typeface="MS Mincho" pitchFamily="49" charset="-128"/>
              </a:rPr>
              <a:t>初めまして、李正剛と申します</a:t>
            </a:r>
            <a:endParaRPr lang="zh-CN" altLang="en-US" sz="3200" b="1" dirty="0">
              <a:ln w="18000">
                <a:solidFill>
                  <a:schemeClr val="accent1">
                    <a:lumMod val="50000"/>
                  </a:schemeClr>
                </a:solidFill>
                <a:prstDash val="solid"/>
                <a:miter lim="800000"/>
              </a:ln>
              <a:noFill/>
              <a:effectLst>
                <a:outerShdw blurRad="25500" dist="23000" dir="7020000" algn="tl">
                  <a:srgbClr val="000000">
                    <a:alpha val="50000"/>
                  </a:srgbClr>
                </a:outerShdw>
              </a:effectLst>
              <a:latin typeface="MS Mincho" pitchFamily="49" charset="-128"/>
              <a:ea typeface="MS Mincho" pitchFamily="49" charset="-128"/>
            </a:endParaRPr>
          </a:p>
        </p:txBody>
      </p:sp>
      <p:sp>
        <p:nvSpPr>
          <p:cNvPr id="10" name="TextBox 9"/>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164983" y="1516377"/>
            <a:ext cx="9049407" cy="400110"/>
          </a:xfrm>
          <a:prstGeom prst="rect">
            <a:avLst/>
          </a:prstGeom>
          <a:noFill/>
        </p:spPr>
        <p:txBody>
          <a:bodyPr wrap="square" rtlCol="0">
            <a:spAutoFit/>
          </a:bodyPr>
          <a:lstStyle/>
          <a:p>
            <a:r>
              <a:rPr lang="en-US" altLang="ja-JP" sz="2000" b="1" dirty="0" smtClean="0">
                <a:solidFill>
                  <a:srgbClr val="0070C0"/>
                </a:solidFill>
                <a:latin typeface="MS Mincho" pitchFamily="49" charset="-128"/>
                <a:ea typeface="MS Mincho" pitchFamily="49" charset="-128"/>
              </a:rPr>
              <a:t>2</a:t>
            </a:r>
            <a:r>
              <a:rPr lang="ja-JP" altLang="en-US" sz="2000" b="1" dirty="0" smtClean="0">
                <a:solidFill>
                  <a:srgbClr val="0070C0"/>
                </a:solidFill>
                <a:latin typeface="MS Mincho" pitchFamily="49" charset="-128"/>
                <a:ea typeface="MS Mincho" pitchFamily="49" charset="-128"/>
              </a:rPr>
              <a:t>（～は） ～ですか</a:t>
            </a:r>
            <a:r>
              <a:rPr lang="zh-CN" altLang="en-US" sz="2000" b="1" dirty="0" smtClean="0">
                <a:solidFill>
                  <a:srgbClr val="0070C0"/>
                </a:solidFill>
                <a:latin typeface="MS Mincho" pitchFamily="49" charset="-128"/>
                <a:ea typeface="MS Mincho" pitchFamily="49" charset="-128"/>
              </a:rPr>
              <a:t>。</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15921" y="1944710"/>
            <a:ext cx="8139448" cy="4708981"/>
          </a:xfrm>
          <a:prstGeom prst="rect">
            <a:avLst/>
          </a:prstGeom>
        </p:spPr>
        <p:txBody>
          <a:bodyPr wrap="square">
            <a:spAutoFit/>
          </a:bodyPr>
          <a:lstStyle/>
          <a:p>
            <a:pPr>
              <a:lnSpc>
                <a:spcPct val="150000"/>
              </a:lnSpc>
              <a:buNone/>
            </a:pPr>
            <a:r>
              <a:rPr lang="ja-JP" altLang="en-US" sz="2000" b="1" dirty="0" smtClean="0">
                <a:solidFill>
                  <a:srgbClr val="0070C0"/>
                </a:solidFill>
                <a:latin typeface="MS Mincho" pitchFamily="49" charset="-128"/>
                <a:ea typeface="MS Mincho" pitchFamily="49" charset="-128"/>
              </a:rPr>
              <a:t>意味：</a:t>
            </a:r>
            <a:r>
              <a:rPr lang="zh-CN" altLang="en-US" sz="2000" dirty="0" smtClean="0">
                <a:latin typeface="+mn-ea"/>
                <a:ea typeface="+mn-ea"/>
              </a:rPr>
              <a:t>是</a:t>
            </a:r>
            <a:r>
              <a:rPr lang="zh-CN" altLang="en-US" sz="2000" b="1" dirty="0" smtClean="0">
                <a:latin typeface="+mn-ea"/>
                <a:ea typeface="+mn-ea"/>
              </a:rPr>
              <a:t>～</a:t>
            </a:r>
            <a:r>
              <a:rPr lang="zh-CN" altLang="en-US" sz="2000" dirty="0" smtClean="0">
                <a:latin typeface="+mn-ea"/>
                <a:ea typeface="+mn-ea"/>
              </a:rPr>
              <a:t>吗？</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説明：</a:t>
            </a:r>
            <a:r>
              <a:rPr lang="ja-JP" altLang="en-US" sz="2000" dirty="0" smtClean="0">
                <a:latin typeface="MS Mincho" pitchFamily="49" charset="-128"/>
                <a:ea typeface="MS Mincho" pitchFamily="49" charset="-128"/>
              </a:rPr>
              <a:t>「か」</a:t>
            </a:r>
            <a:r>
              <a:rPr lang="zh-CN" altLang="en-US" sz="2000" dirty="0" smtClean="0"/>
              <a:t>是助词，用于句尾，表示疑问，其后用句号但读升调。</a:t>
            </a:r>
            <a:endParaRPr lang="en-US" altLang="zh-CN" sz="2000" dirty="0" smtClean="0"/>
          </a:p>
          <a:p>
            <a:pPr>
              <a:lnSpc>
                <a:spcPct val="150000"/>
              </a:lnSpc>
              <a:buNone/>
            </a:pPr>
            <a:r>
              <a:rPr lang="en-US" altLang="zh-CN" sz="2000" dirty="0" smtClean="0"/>
              <a:t>            </a:t>
            </a:r>
            <a:r>
              <a:rPr lang="zh-CN" altLang="en-US" sz="2000" dirty="0" smtClean="0"/>
              <a:t>回答是</a:t>
            </a:r>
            <a:r>
              <a:rPr lang="ja-JP" altLang="en-US" sz="2000" dirty="0" smtClean="0">
                <a:latin typeface="MS Mincho" pitchFamily="49" charset="-128"/>
                <a:ea typeface="MS Mincho" pitchFamily="49" charset="-128"/>
              </a:rPr>
              <a:t>「はい、～です。」「いいえ、～です。 」</a:t>
            </a:r>
            <a:endParaRPr lang="en-US" altLang="ja-JP" sz="2000" dirty="0" smtClean="0">
              <a:latin typeface="MS Mincho" pitchFamily="49" charset="-128"/>
              <a:ea typeface="MS Mincho" pitchFamily="49" charset="-128"/>
            </a:endParaRPr>
          </a:p>
          <a:p>
            <a:pPr>
              <a:lnSpc>
                <a:spcPct val="150000"/>
              </a:lnSpc>
              <a:buNone/>
            </a:pPr>
            <a:r>
              <a:rPr lang="ja-JP" altLang="en-US" sz="2000" b="1" dirty="0" smtClean="0">
                <a:solidFill>
                  <a:srgbClr val="0070C0"/>
                </a:solidFill>
                <a:latin typeface="MS Mincho" pitchFamily="49" charset="-128"/>
                <a:ea typeface="MS Mincho" pitchFamily="49" charset="-128"/>
              </a:rPr>
              <a:t>接続：</a:t>
            </a:r>
            <a:r>
              <a:rPr lang="zh-CN" altLang="en-US" sz="2000" dirty="0" smtClean="0"/>
              <a:t>名词</a:t>
            </a:r>
            <a:endParaRPr lang="en-US" altLang="ja-JP" sz="2000" dirty="0" smtClean="0"/>
          </a:p>
          <a:p>
            <a:pPr>
              <a:lnSpc>
                <a:spcPct val="150000"/>
              </a:lnSpc>
              <a:buFont typeface="Arial" pitchFamily="34" charset="0"/>
              <a:buNone/>
            </a:pPr>
            <a:r>
              <a:rPr lang="ja-JP" altLang="en-US" sz="2000" b="1" dirty="0" smtClean="0">
                <a:solidFill>
                  <a:srgbClr val="0070C0"/>
                </a:solidFill>
                <a:latin typeface="MS Mincho" pitchFamily="49" charset="-128"/>
                <a:ea typeface="MS Mincho" pitchFamily="49" charset="-128"/>
              </a:rPr>
              <a:t>　例：</a:t>
            </a:r>
            <a:endParaRPr lang="en-US" altLang="ja-JP" sz="2000" b="1" dirty="0" smtClean="0">
              <a:solidFill>
                <a:srgbClr val="0070C0"/>
              </a:solidFill>
              <a:latin typeface="MS Mincho" pitchFamily="49" charset="-128"/>
              <a:ea typeface="MS Mincho" pitchFamily="49" charset="-128"/>
            </a:endParaRPr>
          </a:p>
          <a:p>
            <a:pPr>
              <a:lnSpc>
                <a:spcPct val="150000"/>
              </a:lnSpc>
              <a:buNone/>
            </a:pPr>
            <a:r>
              <a:rPr lang="ja-JP" altLang="en-US" sz="2000" dirty="0" smtClean="0"/>
              <a:t>　　　　　</a:t>
            </a:r>
            <a:r>
              <a:rPr lang="ja-JP" altLang="en-US" sz="2000" dirty="0" smtClean="0">
                <a:latin typeface="MS Mincho" pitchFamily="49" charset="-128"/>
                <a:ea typeface="MS Mincho" pitchFamily="49" charset="-128"/>
              </a:rPr>
              <a:t>会社員ですか。</a:t>
            </a:r>
            <a:r>
              <a:rPr lang="zh-CN" altLang="en-US" sz="2000" dirty="0" smtClean="0"/>
              <a:t>（你是公司职员吗？）</a:t>
            </a:r>
            <a:endParaRPr lang="en-US" altLang="zh-CN" sz="2000" dirty="0" smtClean="0"/>
          </a:p>
          <a:p>
            <a:pPr>
              <a:lnSpc>
                <a:spcPct val="150000"/>
              </a:lnSpc>
              <a:buNone/>
            </a:pPr>
            <a:r>
              <a:rPr lang="ja-JP" altLang="en-US" sz="2000" dirty="0" smtClean="0">
                <a:latin typeface="MS Mincho" pitchFamily="49" charset="-128"/>
                <a:ea typeface="MS Mincho" pitchFamily="49" charset="-128"/>
              </a:rPr>
              <a:t>　　　　　－－はい、会社員です。</a:t>
            </a:r>
            <a:r>
              <a:rPr lang="ja-JP" altLang="en-US" sz="2000" dirty="0" smtClean="0"/>
              <a:t>（</a:t>
            </a:r>
            <a:r>
              <a:rPr lang="zh-CN" altLang="en-US" sz="2000" dirty="0" smtClean="0"/>
              <a:t>是的，我是公司职员。）</a:t>
            </a:r>
            <a:endParaRPr lang="en-US" altLang="ja-JP" sz="2000" dirty="0" smtClean="0"/>
          </a:p>
          <a:p>
            <a:pPr>
              <a:lnSpc>
                <a:spcPct val="150000"/>
              </a:lnSpc>
              <a:buNone/>
            </a:pPr>
            <a:r>
              <a:rPr lang="ja-JP" altLang="en-US" sz="2000" dirty="0" smtClean="0"/>
              <a:t>　　　　　</a:t>
            </a:r>
            <a:r>
              <a:rPr lang="ja-JP" altLang="en-US" sz="2000" dirty="0" smtClean="0">
                <a:latin typeface="MS Mincho" pitchFamily="49" charset="-128"/>
                <a:ea typeface="MS Mincho" pitchFamily="49" charset="-128"/>
              </a:rPr>
              <a:t>中国人ですか。</a:t>
            </a:r>
            <a:r>
              <a:rPr lang="zh-CN" altLang="en-US" sz="2000" dirty="0" smtClean="0"/>
              <a:t>（你是中国人吗？）</a:t>
            </a:r>
            <a:endParaRPr lang="en-US" altLang="zh-CN" sz="2000" dirty="0" smtClean="0"/>
          </a:p>
          <a:p>
            <a:pPr>
              <a:lnSpc>
                <a:spcPct val="150000"/>
              </a:lnSpc>
              <a:buNone/>
            </a:pPr>
            <a:r>
              <a:rPr lang="ja-JP" altLang="en-US" sz="2000" dirty="0" smtClean="0"/>
              <a:t>　　　</a:t>
            </a:r>
            <a:r>
              <a:rPr lang="ja-JP" altLang="en-US" sz="2000" dirty="0" smtClean="0">
                <a:latin typeface="MS Mincho" pitchFamily="49" charset="-128"/>
                <a:ea typeface="MS Mincho" pitchFamily="49" charset="-128"/>
              </a:rPr>
              <a:t>　　－－いいえ、日本人です。</a:t>
            </a:r>
            <a:r>
              <a:rPr lang="zh-CN" altLang="en-US" sz="2000" dirty="0" smtClean="0"/>
              <a:t>（不，我是日本人。）</a:t>
            </a:r>
            <a:endParaRPr lang="en-US" altLang="zh-CN" sz="2000" dirty="0" smtClean="0"/>
          </a:p>
          <a:p>
            <a:pPr>
              <a:lnSpc>
                <a:spcPct val="150000"/>
              </a:lnSpc>
              <a:buNone/>
            </a:pPr>
            <a:endParaRPr lang="en-US" altLang="zh-CN" sz="2000" dirty="0" smtClean="0">
              <a:latin typeface="MS Mincho" pitchFamily="49" charset="-128"/>
              <a:ea typeface="MS Mincho" pitchFamily="49" charset="-128"/>
            </a:endParaRPr>
          </a:p>
        </p:txBody>
      </p:sp>
      <p:pic>
        <p:nvPicPr>
          <p:cNvPr id="12" name="図 11" descr="1.png"/>
          <p:cNvPicPr>
            <a:picLocks noChangeAspect="1"/>
          </p:cNvPicPr>
          <p:nvPr/>
        </p:nvPicPr>
        <p:blipFill>
          <a:blip r:embed="rId2" cstate="print"/>
          <a:stretch>
            <a:fillRect/>
          </a:stretch>
        </p:blipFill>
        <p:spPr>
          <a:xfrm>
            <a:off x="1258508" y="1487477"/>
            <a:ext cx="943107" cy="457264"/>
          </a:xfrm>
          <a:prstGeom prst="rect">
            <a:avLst/>
          </a:prstGeom>
        </p:spPr>
      </p:pic>
      <p:sp>
        <p:nvSpPr>
          <p:cNvPr id="16" name="TextBox 10">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 calcmode="lin" valueType="num">
                                      <p:cBhvr additive="base">
                                        <p:cTn id="4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9">
                                            <p:txEl>
                                              <p:pRg st="7" end="7"/>
                                            </p:txEl>
                                          </p:spTgt>
                                        </p:tgtEl>
                                        <p:attrNameLst>
                                          <p:attrName>style.visibility</p:attrName>
                                        </p:attrNameLst>
                                      </p:cBhvr>
                                      <p:to>
                                        <p:strVal val="visible"/>
                                      </p:to>
                                    </p:set>
                                    <p:anim calcmode="lin" valueType="num">
                                      <p:cBhvr additive="base">
                                        <p:cTn id="55"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
                                            <p:txEl>
                                              <p:pRg st="8" end="8"/>
                                            </p:txEl>
                                          </p:spTgt>
                                        </p:tgtEl>
                                        <p:attrNameLst>
                                          <p:attrName>style.visibility</p:attrName>
                                        </p:attrNameLst>
                                      </p:cBhvr>
                                      <p:to>
                                        <p:strVal val="visible"/>
                                      </p:to>
                                    </p:set>
                                    <p:anim calcmode="lin" valueType="num">
                                      <p:cBhvr additive="base">
                                        <p:cTn id="61"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次の単語を利用してロールプレーをしましょう</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44606" y="2163651"/>
            <a:ext cx="8139448" cy="3785652"/>
          </a:xfrm>
          <a:prstGeom prst="rect">
            <a:avLst/>
          </a:prstGeom>
        </p:spPr>
        <p:txBody>
          <a:bodyPr wrap="square">
            <a:spAutoFit/>
          </a:bodyPr>
          <a:lstStyle/>
          <a:p>
            <a:pPr>
              <a:lnSpc>
                <a:spcPct val="150000"/>
              </a:lnSpc>
              <a:buNone/>
            </a:pPr>
            <a:r>
              <a:rPr lang="ja-JP" altLang="en-US" sz="2000" dirty="0" smtClean="0">
                <a:latin typeface="MS Mincho" pitchFamily="49" charset="-128"/>
                <a:ea typeface="MS Mincho" pitchFamily="49" charset="-128"/>
              </a:rPr>
              <a:t>先生（せんせい）　　　学生（がくせい）　会社員（かいしゃいん）</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日本人（にほんじん）　李（り）さん　　　高先生（こうせんせい）　　</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中村（なかむら）さん  　　　　　　　　　田中（たなか）さん　</a:t>
            </a:r>
            <a:endParaRPr lang="en-US" altLang="ja-JP" sz="2000" dirty="0" smtClean="0">
              <a:latin typeface="MS Mincho" pitchFamily="49" charset="-128"/>
              <a:ea typeface="MS Mincho" pitchFamily="49" charset="-128"/>
            </a:endParaRPr>
          </a:p>
          <a:p>
            <a:pPr>
              <a:lnSpc>
                <a:spcPct val="150000"/>
              </a:lnSpc>
              <a:buNone/>
            </a:pPr>
            <a:endParaRPr lang="en-US" altLang="zh-CN" sz="2000" dirty="0" smtClean="0">
              <a:latin typeface="MS Mincho" pitchFamily="49" charset="-128"/>
              <a:ea typeface="MS Mincho" pitchFamily="49" charset="-128"/>
            </a:endParaRPr>
          </a:p>
          <a:p>
            <a:pPr>
              <a:lnSpc>
                <a:spcPct val="150000"/>
              </a:lnSpc>
              <a:buNone/>
            </a:pPr>
            <a:r>
              <a:rPr lang="ja-JP" altLang="en-US" sz="2000" b="1" dirty="0" smtClean="0">
                <a:solidFill>
                  <a:srgbClr val="0070C0"/>
                </a:solidFill>
                <a:latin typeface="MS Mincho" pitchFamily="49" charset="-128"/>
                <a:ea typeface="MS Mincho" pitchFamily="49" charset="-128"/>
              </a:rPr>
              <a:t>例：　</a:t>
            </a:r>
            <a:r>
              <a:rPr lang="ja-JP" altLang="en-US" sz="2000" dirty="0" smtClean="0">
                <a:latin typeface="MS Mincho" pitchFamily="49" charset="-128"/>
                <a:ea typeface="MS Mincho" pitchFamily="49" charset="-128"/>
              </a:rPr>
              <a:t>　すみません、会社員ですか。</a:t>
            </a:r>
            <a:r>
              <a:rPr lang="zh-CN" altLang="en-US" sz="2000" dirty="0" smtClean="0">
                <a:latin typeface="+mn-ea"/>
                <a:ea typeface="+mn-ea"/>
              </a:rPr>
              <a:t>（你是公司职员吗？）</a:t>
            </a:r>
            <a:endParaRPr lang="en-US" altLang="zh-CN" sz="2000" dirty="0" smtClean="0">
              <a:latin typeface="+mn-ea"/>
              <a:ea typeface="+mn-ea"/>
            </a:endParaRPr>
          </a:p>
          <a:p>
            <a:pPr>
              <a:lnSpc>
                <a:spcPct val="150000"/>
              </a:lnSpc>
              <a:buNone/>
            </a:pPr>
            <a:r>
              <a:rPr lang="en-US" altLang="ja-JP" sz="2000" dirty="0" smtClean="0">
                <a:latin typeface="+mn-ea"/>
                <a:ea typeface="+mn-ea"/>
              </a:rPr>
              <a:t>        ――</a:t>
            </a:r>
            <a:r>
              <a:rPr lang="ja-JP" altLang="en-US" sz="2000" dirty="0" smtClean="0">
                <a:latin typeface="MS Mincho" pitchFamily="49" charset="-128"/>
                <a:ea typeface="MS Mincho" pitchFamily="49" charset="-128"/>
              </a:rPr>
              <a:t>いいえ、学生です。</a:t>
            </a:r>
            <a:r>
              <a:rPr lang="zh-CN" altLang="en-US" sz="2000" dirty="0" smtClean="0">
                <a:latin typeface="+mn-ea"/>
              </a:rPr>
              <a:t> （不，我是学生。）</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　　　　すみません、中国人ですか。</a:t>
            </a:r>
            <a:r>
              <a:rPr lang="zh-CN" altLang="en-US" sz="2000" dirty="0" smtClean="0">
                <a:latin typeface="MS Mincho" pitchFamily="49" charset="-128"/>
                <a:ea typeface="MS Mincho" pitchFamily="49" charset="-128"/>
              </a:rPr>
              <a:t>（</a:t>
            </a:r>
            <a:r>
              <a:rPr lang="zh-CN" altLang="en-US" sz="2000" dirty="0" smtClean="0">
                <a:latin typeface="+mn-ea"/>
                <a:ea typeface="+mn-ea"/>
              </a:rPr>
              <a:t>你是中国人吗？）</a:t>
            </a:r>
            <a:endParaRPr lang="en-US" altLang="zh-CN" sz="2000" dirty="0" smtClean="0">
              <a:latin typeface="+mn-ea"/>
              <a:ea typeface="+mn-ea"/>
            </a:endParaRPr>
          </a:p>
          <a:p>
            <a:pPr>
              <a:lnSpc>
                <a:spcPct val="150000"/>
              </a:lnSpc>
              <a:buNone/>
            </a:pPr>
            <a:r>
              <a:rPr lang="ja-JP" altLang="en-US" sz="2000" dirty="0" smtClean="0">
                <a:latin typeface="+mn-ea"/>
                <a:ea typeface="+mn-ea"/>
              </a:rPr>
              <a:t>　　　　</a:t>
            </a:r>
            <a:r>
              <a:rPr lang="en-US" altLang="ja-JP" sz="2000" dirty="0" smtClean="0">
                <a:latin typeface="+mn-ea"/>
                <a:ea typeface="+mn-ea"/>
              </a:rPr>
              <a:t>――</a:t>
            </a:r>
            <a:r>
              <a:rPr lang="ja-JP" altLang="en-US" sz="2000" dirty="0" smtClean="0">
                <a:latin typeface="MS Mincho" pitchFamily="49" charset="-128"/>
                <a:ea typeface="MS Mincho" pitchFamily="49" charset="-128"/>
              </a:rPr>
              <a:t>はい、中国人です。</a:t>
            </a:r>
            <a:r>
              <a:rPr lang="zh-CN" altLang="en-US" sz="2000" dirty="0" smtClean="0">
                <a:latin typeface="+mn-ea"/>
              </a:rPr>
              <a:t> （是的，我是中国人。）</a:t>
            </a:r>
            <a:endParaRPr lang="zh-CN" altLang="en-US" sz="2000" dirty="0" smtClean="0">
              <a:latin typeface="MS Mincho" pitchFamily="49" charset="-128"/>
              <a:ea typeface="MS Mincho" pitchFamily="49" charset="-128"/>
            </a:endParaRPr>
          </a:p>
        </p:txBody>
      </p:sp>
      <p:pic>
        <p:nvPicPr>
          <p:cNvPr id="10" name="图片 7"/>
          <p:cNvPicPr>
            <a:picLocks noChangeAspect="1" noChangeArrowheads="1"/>
          </p:cNvPicPr>
          <p:nvPr/>
        </p:nvPicPr>
        <p:blipFill>
          <a:blip r:embed="rId2" cstate="print"/>
          <a:srcRect/>
          <a:stretch>
            <a:fillRect/>
          </a:stretch>
        </p:blipFill>
        <p:spPr bwMode="auto">
          <a:xfrm>
            <a:off x="1249448" y="1435469"/>
            <a:ext cx="547821" cy="657063"/>
          </a:xfrm>
          <a:prstGeom prst="rect">
            <a:avLst/>
          </a:prstGeom>
          <a:noFill/>
          <a:ln w="9525">
            <a:noFill/>
            <a:miter lim="800000"/>
            <a:headEnd/>
            <a:tailEnd/>
          </a:ln>
        </p:spPr>
      </p:pic>
      <p:sp>
        <p:nvSpPr>
          <p:cNvPr id="13" name="TextBox 10">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
        <p:nvSpPr>
          <p:cNvPr id="16" name="TextBox 10">
            <a:hlinkClick r:id="rId4"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 calcmode="lin" valueType="num">
                                      <p:cBhvr additive="base">
                                        <p:cTn id="1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anim calcmode="lin" valueType="num">
                                      <p:cBhvr additive="base">
                                        <p:cTn id="21"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 calcmode="lin" valueType="num">
                                      <p:cBhvr additive="base">
                                        <p:cTn id="2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xEl>
                                              <p:pRg st="7" end="7"/>
                                            </p:txEl>
                                          </p:spTgt>
                                        </p:tgtEl>
                                        <p:attrNameLst>
                                          <p:attrName>style.visibility</p:attrName>
                                        </p:attrNameLst>
                                      </p:cBhvr>
                                      <p:to>
                                        <p:strVal val="visible"/>
                                      </p:to>
                                    </p:set>
                                    <p:anim calcmode="lin" valueType="num">
                                      <p:cBhvr additive="base">
                                        <p:cTn id="2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 calcmode="lin" valueType="num">
                                      <p:cBhvr additive="base">
                                        <p:cTn id="3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1" end="1"/>
                                            </p:txEl>
                                          </p:spTgt>
                                        </p:tgtEl>
                                        <p:attrNameLst>
                                          <p:attrName>style.visibility</p:attrName>
                                        </p:attrNameLst>
                                      </p:cBhvr>
                                      <p:to>
                                        <p:strVal val="visible"/>
                                      </p:to>
                                    </p:set>
                                    <p:anim calcmode="lin" valueType="num">
                                      <p:cBhvr additive="base">
                                        <p:cTn id="3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1" end="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2" end="2"/>
                                            </p:txEl>
                                          </p:spTgt>
                                        </p:tgtEl>
                                        <p:attrNameLst>
                                          <p:attrName>style.visibility</p:attrName>
                                        </p:attrNameLst>
                                      </p:cBhvr>
                                      <p:to>
                                        <p:strVal val="visible"/>
                                      </p:to>
                                    </p:set>
                                    <p:anim calcmode="lin" valueType="num">
                                      <p:cBhvr additive="base">
                                        <p:cTn id="4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81673" y="1516376"/>
            <a:ext cx="9049407" cy="400110"/>
          </a:xfrm>
          <a:prstGeom prst="rect">
            <a:avLst/>
          </a:prstGeom>
          <a:noFill/>
        </p:spPr>
        <p:txBody>
          <a:bodyPr wrap="square" rtlCol="0">
            <a:spAutoFit/>
          </a:bodyPr>
          <a:lstStyle/>
          <a:p>
            <a:r>
              <a:rPr lang="en-US" altLang="ja-JP" sz="2000" b="1" dirty="0" smtClean="0">
                <a:solidFill>
                  <a:srgbClr val="0070C0"/>
                </a:solidFill>
                <a:latin typeface="MS Mincho" pitchFamily="49" charset="-128"/>
                <a:ea typeface="MS Mincho" pitchFamily="49" charset="-128"/>
              </a:rPr>
              <a:t>3</a:t>
            </a:r>
            <a:r>
              <a:rPr lang="ja-JP" altLang="en-US" sz="2000" b="1" dirty="0" smtClean="0">
                <a:solidFill>
                  <a:srgbClr val="0070C0"/>
                </a:solidFill>
                <a:latin typeface="MS Mincho" pitchFamily="49" charset="-128"/>
                <a:ea typeface="MS Mincho" pitchFamily="49" charset="-128"/>
              </a:rPr>
              <a:t> ～と申します</a:t>
            </a:r>
            <a:r>
              <a:rPr lang="zh-CN" altLang="en-US" sz="2000" b="1" dirty="0" smtClean="0">
                <a:solidFill>
                  <a:srgbClr val="0070C0"/>
                </a:solidFill>
                <a:latin typeface="MS Mincho" pitchFamily="49" charset="-128"/>
                <a:ea typeface="MS Mincho" pitchFamily="49" charset="-128"/>
              </a:rPr>
              <a:t>。</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15921" y="1944710"/>
            <a:ext cx="8139448" cy="3323987"/>
          </a:xfrm>
          <a:prstGeom prst="rect">
            <a:avLst/>
          </a:prstGeom>
        </p:spPr>
        <p:txBody>
          <a:bodyPr wrap="square">
            <a:spAutoFit/>
          </a:bodyPr>
          <a:lstStyle/>
          <a:p>
            <a:pPr>
              <a:lnSpc>
                <a:spcPct val="150000"/>
              </a:lnSpc>
              <a:buNone/>
            </a:pPr>
            <a:r>
              <a:rPr lang="ja-JP" altLang="en-US" sz="2000" b="1" dirty="0" smtClean="0">
                <a:solidFill>
                  <a:srgbClr val="0070C0"/>
                </a:solidFill>
                <a:latin typeface="MS Mincho" pitchFamily="49" charset="-128"/>
                <a:ea typeface="MS Mincho" pitchFamily="49" charset="-128"/>
              </a:rPr>
              <a:t>意味：</a:t>
            </a:r>
            <a:r>
              <a:rPr lang="zh-CN" altLang="en-US" sz="2000" dirty="0" smtClean="0">
                <a:latin typeface="+mn-ea"/>
                <a:ea typeface="+mn-ea"/>
              </a:rPr>
              <a:t>我叫</a:t>
            </a:r>
            <a:r>
              <a:rPr lang="ja-JP" altLang="en-US" sz="2000" dirty="0" smtClean="0">
                <a:latin typeface="+mn-ea"/>
                <a:ea typeface="+mn-ea"/>
              </a:rPr>
              <a:t>～</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説明：</a:t>
            </a:r>
            <a:r>
              <a:rPr lang="zh-CN" altLang="en-US" sz="2000" dirty="0" smtClean="0">
                <a:latin typeface="+mn-ea"/>
                <a:ea typeface="+mn-ea"/>
              </a:rPr>
              <a:t>用于第一人称。</a:t>
            </a:r>
            <a:r>
              <a:rPr lang="ja-JP" altLang="en-US" sz="2000" dirty="0" smtClean="0">
                <a:latin typeface="MS Mincho" pitchFamily="49" charset="-128"/>
                <a:ea typeface="MS Mincho" pitchFamily="49" charset="-128"/>
              </a:rPr>
              <a:t>「申（もう）します」</a:t>
            </a:r>
            <a:r>
              <a:rPr lang="zh-CN" altLang="en-US" sz="2000" dirty="0" smtClean="0">
                <a:latin typeface="+mn-ea"/>
                <a:ea typeface="+mn-ea"/>
              </a:rPr>
              <a:t>是动词，“叫”的意思。</a:t>
            </a:r>
            <a:r>
              <a:rPr lang="ja-JP" altLang="en-US" sz="2000" dirty="0" smtClean="0">
                <a:latin typeface="MS Mincho" pitchFamily="49" charset="-128"/>
                <a:ea typeface="MS Mincho" pitchFamily="49" charset="-128"/>
              </a:rPr>
              <a:t>「と」</a:t>
            </a:r>
            <a:r>
              <a:rPr lang="zh-CN" altLang="en-US" sz="2000" dirty="0" smtClean="0">
                <a:latin typeface="+mn-ea"/>
                <a:ea typeface="+mn-ea"/>
              </a:rPr>
              <a:t>是助词，表示“叫”的内容。前边可加“</a:t>
            </a:r>
            <a:r>
              <a:rPr lang="ja-JP" altLang="en-US" sz="2000" dirty="0" smtClean="0">
                <a:latin typeface="MS Mincho" pitchFamily="49" charset="-128"/>
                <a:ea typeface="MS Mincho" pitchFamily="49" charset="-128"/>
              </a:rPr>
              <a:t>私は</a:t>
            </a:r>
            <a:r>
              <a:rPr lang="ja-JP" altLang="en-US" sz="2000" dirty="0" smtClean="0">
                <a:latin typeface="+mn-ea"/>
                <a:ea typeface="+mn-ea"/>
              </a:rPr>
              <a:t>”。</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接続：</a:t>
            </a:r>
            <a:r>
              <a:rPr lang="zh-CN" altLang="en-US" sz="2000" dirty="0" smtClean="0">
                <a:latin typeface="+mn-ea"/>
                <a:ea typeface="+mn-ea"/>
              </a:rPr>
              <a:t>名词</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　例：</a:t>
            </a:r>
            <a:endParaRPr lang="en-US" altLang="ja-JP" sz="2000" b="1" dirty="0" smtClean="0">
              <a:solidFill>
                <a:srgbClr val="0070C0"/>
              </a:solidFill>
              <a:latin typeface="MS Mincho" pitchFamily="49" charset="-128"/>
              <a:ea typeface="MS Mincho" pitchFamily="49" charset="-128"/>
            </a:endParaRPr>
          </a:p>
          <a:p>
            <a:pPr>
              <a:lnSpc>
                <a:spcPct val="150000"/>
              </a:lnSpc>
              <a:buNone/>
            </a:pPr>
            <a:r>
              <a:rPr lang="ja-JP" altLang="en-US" sz="2000" dirty="0" smtClean="0"/>
              <a:t>　　　　　</a:t>
            </a:r>
            <a:r>
              <a:rPr lang="ja-JP" altLang="en-US" sz="2000" dirty="0" smtClean="0">
                <a:latin typeface="MS Mincho" pitchFamily="49" charset="-128"/>
                <a:ea typeface="MS Mincho" pitchFamily="49" charset="-128"/>
              </a:rPr>
              <a:t>田中（たなか）と申します。</a:t>
            </a:r>
            <a:r>
              <a:rPr lang="zh-CN" altLang="en-US" sz="2000" dirty="0" smtClean="0">
                <a:latin typeface="+mn-ea"/>
                <a:ea typeface="+mn-ea"/>
              </a:rPr>
              <a:t>（我叫田中。）</a:t>
            </a:r>
            <a:endParaRPr lang="en-US" altLang="ja-JP" sz="2000" dirty="0" smtClean="0">
              <a:latin typeface="+mn-ea"/>
              <a:ea typeface="+mn-ea"/>
            </a:endParaRPr>
          </a:p>
          <a:p>
            <a:pPr>
              <a:lnSpc>
                <a:spcPct val="150000"/>
              </a:lnSpc>
              <a:buNone/>
            </a:pPr>
            <a:r>
              <a:rPr lang="ja-JP" altLang="en-US" sz="2000" dirty="0" smtClean="0">
                <a:latin typeface="+mn-ea"/>
                <a:ea typeface="+mn-ea"/>
              </a:rPr>
              <a:t>　　　　</a:t>
            </a:r>
            <a:r>
              <a:rPr lang="ja-JP" altLang="en-US" sz="2000" dirty="0" smtClean="0">
                <a:latin typeface="MS Mincho" pitchFamily="49" charset="-128"/>
                <a:ea typeface="MS Mincho" pitchFamily="49" charset="-128"/>
              </a:rPr>
              <a:t>（私は）</a:t>
            </a:r>
            <a:r>
              <a:rPr lang="zh-CN" altLang="en-US" sz="2000" dirty="0" smtClean="0">
                <a:latin typeface="MS Mincho" pitchFamily="49" charset="-128"/>
                <a:ea typeface="MS Mincho" pitchFamily="49" charset="-128"/>
              </a:rPr>
              <a:t>王二小</a:t>
            </a:r>
            <a:r>
              <a:rPr lang="ja-JP" altLang="en-US" sz="2000" dirty="0" smtClean="0">
                <a:latin typeface="MS Mincho" pitchFamily="49" charset="-128"/>
                <a:ea typeface="MS Mincho" pitchFamily="49" charset="-128"/>
              </a:rPr>
              <a:t>と申します。</a:t>
            </a:r>
            <a:r>
              <a:rPr lang="zh-CN" altLang="en-US" sz="2000" dirty="0" smtClean="0">
                <a:latin typeface="+mn-ea"/>
                <a:ea typeface="+mn-ea"/>
              </a:rPr>
              <a:t>（我叫王二小。）</a:t>
            </a:r>
            <a:endParaRPr lang="zh-CN" altLang="en-US" sz="2000" dirty="0">
              <a:latin typeface="+mn-ea"/>
              <a:ea typeface="+mn-ea"/>
            </a:endParaRPr>
          </a:p>
        </p:txBody>
      </p:sp>
      <p:pic>
        <p:nvPicPr>
          <p:cNvPr id="11" name="図 10" descr="1.png"/>
          <p:cNvPicPr>
            <a:picLocks noChangeAspect="1"/>
          </p:cNvPicPr>
          <p:nvPr/>
        </p:nvPicPr>
        <p:blipFill>
          <a:blip r:embed="rId2" cstate="print"/>
          <a:stretch>
            <a:fillRect/>
          </a:stretch>
        </p:blipFill>
        <p:spPr>
          <a:xfrm>
            <a:off x="1258508" y="1487477"/>
            <a:ext cx="943107" cy="457264"/>
          </a:xfrm>
          <a:prstGeom prst="rect">
            <a:avLst/>
          </a:prstGeom>
        </p:spPr>
      </p:pic>
      <p:sp>
        <p:nvSpPr>
          <p:cNvPr id="16" name="TextBox 10">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dirty="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次の人を演じて練習しましょう</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738646" y="2102379"/>
            <a:ext cx="5174772" cy="4462760"/>
          </a:xfrm>
          <a:prstGeom prst="rect">
            <a:avLst/>
          </a:prstGeom>
        </p:spPr>
        <p:txBody>
          <a:bodyPr wrap="square">
            <a:spAutoFit/>
          </a:bodyPr>
          <a:lstStyle/>
          <a:p>
            <a:pPr marL="342900" indent="-342900" eaLnBrk="0" hangingPunct="0">
              <a:spcBef>
                <a:spcPct val="20000"/>
              </a:spcBef>
            </a:pPr>
            <a:r>
              <a:rPr lang="en-US" altLang="ja-JP" sz="2000" dirty="0" smtClean="0">
                <a:latin typeface="MS Mincho" pitchFamily="49" charset="-128"/>
                <a:ea typeface="MS Mincho" pitchFamily="49" charset="-128"/>
              </a:rPr>
              <a:t>A</a:t>
            </a:r>
            <a:r>
              <a:rPr lang="ja-JP" altLang="en-US" sz="2000" dirty="0" smtClean="0">
                <a:latin typeface="MS Mincho" pitchFamily="49" charset="-128"/>
                <a:ea typeface="MS Mincho" pitchFamily="49" charset="-128"/>
              </a:rPr>
              <a:t>：すみません、失礼ですが、お名前は</a:t>
            </a:r>
            <a:r>
              <a:rPr lang="en-US" altLang="ja-JP" sz="2000" dirty="0" smtClean="0">
                <a:latin typeface="MS Mincho" pitchFamily="49" charset="-128"/>
                <a:ea typeface="MS Mincho" pitchFamily="49" charset="-128"/>
              </a:rPr>
              <a:t>…</a:t>
            </a:r>
            <a:r>
              <a:rPr lang="ja-JP" altLang="en-US" sz="2000" dirty="0" smtClean="0">
                <a:latin typeface="MS Mincho" pitchFamily="49" charset="-128"/>
                <a:ea typeface="MS Mincho" pitchFamily="49" charset="-128"/>
              </a:rPr>
              <a:t>？</a:t>
            </a:r>
            <a:endParaRPr lang="en-US" altLang="ja-JP" sz="2000" dirty="0" smtClean="0">
              <a:latin typeface="MS Mincho" pitchFamily="49" charset="-128"/>
              <a:ea typeface="MS Mincho" pitchFamily="49" charset="-128"/>
            </a:endParaRPr>
          </a:p>
          <a:p>
            <a:pPr marL="342900" indent="-342900" eaLnBrk="0" hangingPunct="0">
              <a:spcBef>
                <a:spcPct val="20000"/>
              </a:spcBef>
            </a:pPr>
            <a:r>
              <a:rPr lang="en-US" altLang="ja-JP" sz="2000" dirty="0" smtClean="0">
                <a:latin typeface="MS Mincho" pitchFamily="49" charset="-128"/>
                <a:ea typeface="MS Mincho" pitchFamily="49" charset="-128"/>
              </a:rPr>
              <a:t>B</a:t>
            </a:r>
            <a:r>
              <a:rPr lang="ja-JP" altLang="en-US" sz="2000" dirty="0" smtClean="0">
                <a:latin typeface="MS Mincho" pitchFamily="49" charset="-128"/>
                <a:ea typeface="MS Mincho" pitchFamily="49" charset="-128"/>
              </a:rPr>
              <a:t>：魯迅</a:t>
            </a:r>
            <a:r>
              <a:rPr lang="ja-JP" altLang="en-US" sz="2000" dirty="0" smtClean="0">
                <a:solidFill>
                  <a:srgbClr val="FF0000"/>
                </a:solidFill>
                <a:latin typeface="MS Mincho" pitchFamily="49" charset="-128"/>
                <a:ea typeface="MS Mincho" pitchFamily="49" charset="-128"/>
              </a:rPr>
              <a:t>と申します</a:t>
            </a:r>
            <a:r>
              <a:rPr lang="ja-JP" altLang="en-US" sz="2000" dirty="0" smtClean="0">
                <a:latin typeface="MS Mincho" pitchFamily="49" charset="-128"/>
                <a:ea typeface="MS Mincho" pitchFamily="49" charset="-128"/>
              </a:rPr>
              <a:t>。</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魯迅　　　　　　　　　　</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藤野</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村上春樹　</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夏目漱石</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安倍晋三</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習近平</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山下智久　　　</a:t>
            </a:r>
            <a:endParaRPr lang="en-US" altLang="ja-JP" sz="2000" dirty="0" smtClean="0">
              <a:latin typeface="MS Mincho" pitchFamily="49" charset="-128"/>
              <a:ea typeface="MS Mincho" pitchFamily="49" charset="-128"/>
            </a:endParaRPr>
          </a:p>
          <a:p>
            <a:pPr>
              <a:lnSpc>
                <a:spcPct val="150000"/>
              </a:lnSpc>
              <a:buNone/>
            </a:pPr>
            <a:endParaRPr lang="en-US" altLang="ja-JP" sz="2000" dirty="0" smtClean="0">
              <a:latin typeface="MS Mincho" pitchFamily="49" charset="-128"/>
              <a:ea typeface="MS Mincho" pitchFamily="49" charset="-128"/>
            </a:endParaRPr>
          </a:p>
        </p:txBody>
      </p:sp>
      <p:pic>
        <p:nvPicPr>
          <p:cNvPr id="13" name="图片 7"/>
          <p:cNvPicPr>
            <a:picLocks noChangeAspect="1" noChangeArrowheads="1"/>
          </p:cNvPicPr>
          <p:nvPr/>
        </p:nvPicPr>
        <p:blipFill>
          <a:blip r:embed="rId2" cstate="print"/>
          <a:srcRect/>
          <a:stretch>
            <a:fillRect/>
          </a:stretch>
        </p:blipFill>
        <p:spPr bwMode="auto">
          <a:xfrm>
            <a:off x="1249448" y="1435469"/>
            <a:ext cx="547821" cy="657063"/>
          </a:xfrm>
          <a:prstGeom prst="rect">
            <a:avLst/>
          </a:prstGeom>
          <a:noFill/>
          <a:ln w="9525">
            <a:noFill/>
            <a:miter lim="800000"/>
            <a:headEnd/>
            <a:tailEnd/>
          </a:ln>
        </p:spPr>
      </p:pic>
      <p:sp>
        <p:nvSpPr>
          <p:cNvPr id="16" name="テキスト ボックス 15"/>
          <p:cNvSpPr txBox="1"/>
          <p:nvPr/>
        </p:nvSpPr>
        <p:spPr>
          <a:xfrm>
            <a:off x="5403272" y="2812474"/>
            <a:ext cx="3034145" cy="3600986"/>
          </a:xfrm>
          <a:prstGeom prst="rect">
            <a:avLst/>
          </a:prstGeom>
          <a:noFill/>
        </p:spPr>
        <p:txBody>
          <a:bodyPr wrap="square" rtlCol="0">
            <a:spAutoFit/>
          </a:bodyPr>
          <a:lstStyle/>
          <a:p>
            <a:pPr>
              <a:lnSpc>
                <a:spcPct val="150000"/>
              </a:lnSpc>
            </a:pPr>
            <a:r>
              <a:rPr lang="ja-JP" altLang="en-US" sz="2000" dirty="0" smtClean="0">
                <a:latin typeface="MS Mincho" pitchFamily="49" charset="-128"/>
                <a:ea typeface="MS Mincho" pitchFamily="49" charset="-128"/>
              </a:rPr>
              <a:t>ろ じん</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ふじ の</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むら かみ はる き</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なつ め そう せき</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あべ しん ぞう</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しゅう　きん　ぺい</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やま　した　とも　ひさ</a:t>
            </a:r>
            <a:endParaRPr lang="en-US" altLang="ja-JP" sz="2000" dirty="0" smtClean="0">
              <a:latin typeface="MS Mincho" pitchFamily="49" charset="-128"/>
              <a:ea typeface="MS Mincho" pitchFamily="49" charset="-128"/>
            </a:endParaRPr>
          </a:p>
          <a:p>
            <a:endParaRPr lang="zh-CN" altLang="en-US" dirty="0"/>
          </a:p>
        </p:txBody>
      </p:sp>
      <p:grpSp>
        <p:nvGrpSpPr>
          <p:cNvPr id="18" name="组合 8"/>
          <p:cNvGrpSpPr/>
          <p:nvPr/>
        </p:nvGrpSpPr>
        <p:grpSpPr>
          <a:xfrm>
            <a:off x="10450860" y="5050883"/>
            <a:ext cx="1202165" cy="1026532"/>
            <a:chOff x="10450860" y="5050883"/>
            <a:chExt cx="1202165" cy="1026532"/>
          </a:xfrm>
        </p:grpSpPr>
        <p:pic>
          <p:nvPicPr>
            <p:cNvPr id="19" name="图片 3"/>
            <p:cNvPicPr>
              <a:picLocks noChangeAspect="1" noChangeArrowheads="1"/>
            </p:cNvPicPr>
            <p:nvPr/>
          </p:nvPicPr>
          <p:blipFill>
            <a:blip r:embed="rId3" cstate="print"/>
            <a:srcRect/>
            <a:stretch>
              <a:fillRect/>
            </a:stretch>
          </p:blipFill>
          <p:spPr bwMode="auto">
            <a:xfrm>
              <a:off x="10450860" y="5050883"/>
              <a:ext cx="1081421" cy="1026532"/>
            </a:xfrm>
            <a:prstGeom prst="rect">
              <a:avLst/>
            </a:prstGeom>
            <a:noFill/>
            <a:ln w="9525">
              <a:noFill/>
              <a:miter lim="800000"/>
              <a:headEnd/>
              <a:tailEnd/>
            </a:ln>
          </p:spPr>
        </p:pic>
        <p:sp>
          <p:nvSpPr>
            <p:cNvPr id="20" name="TextBox 10">
              <a:hlinkClick r:id="rId4"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additive="base">
                                        <p:cTn id="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 calcmode="lin" valueType="num">
                                      <p:cBhvr additive="base">
                                        <p:cTn id="1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
                                            <p:txEl>
                                              <p:pRg st="1" end="1"/>
                                            </p:txEl>
                                          </p:spTgt>
                                        </p:tgtEl>
                                        <p:attrNameLst>
                                          <p:attrName>style.visibility</p:attrName>
                                        </p:attrNameLst>
                                      </p:cBhvr>
                                      <p:to>
                                        <p:strVal val="visible"/>
                                      </p:to>
                                    </p:set>
                                    <p:anim calcmode="lin" valueType="num">
                                      <p:cBhvr additive="base">
                                        <p:cTn id="25"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
                                            <p:txEl>
                                              <p:pRg st="2" end="2"/>
                                            </p:txEl>
                                          </p:spTgt>
                                        </p:tgtEl>
                                        <p:attrNameLst>
                                          <p:attrName>style.visibility</p:attrName>
                                        </p:attrNameLst>
                                      </p:cBhvr>
                                      <p:to>
                                        <p:strVal val="visible"/>
                                      </p:to>
                                    </p:set>
                                    <p:anim calcmode="lin" valueType="num">
                                      <p:cBhvr additive="base">
                                        <p:cTn id="37"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
                                            <p:txEl>
                                              <p:pRg st="3" end="3"/>
                                            </p:txEl>
                                          </p:spTgt>
                                        </p:tgtEl>
                                        <p:attrNameLst>
                                          <p:attrName>style.visibility</p:attrName>
                                        </p:attrNameLst>
                                      </p:cBhvr>
                                      <p:to>
                                        <p:strVal val="visible"/>
                                      </p:to>
                                    </p:set>
                                    <p:anim calcmode="lin" valueType="num">
                                      <p:cBhvr additive="base">
                                        <p:cTn id="49"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9">
                                            <p:txEl>
                                              <p:pRg st="6" end="6"/>
                                            </p:txEl>
                                          </p:spTgt>
                                        </p:tgtEl>
                                        <p:attrNameLst>
                                          <p:attrName>style.visibility</p:attrName>
                                        </p:attrNameLst>
                                      </p:cBhvr>
                                      <p:to>
                                        <p:strVal val="visible"/>
                                      </p:to>
                                    </p:set>
                                    <p:anim calcmode="lin" valueType="num">
                                      <p:cBhvr additive="base">
                                        <p:cTn id="5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
                                            <p:txEl>
                                              <p:pRg st="4" end="4"/>
                                            </p:txEl>
                                          </p:spTgt>
                                        </p:tgtEl>
                                        <p:attrNameLst>
                                          <p:attrName>style.visibility</p:attrName>
                                        </p:attrNameLst>
                                      </p:cBhvr>
                                      <p:to>
                                        <p:strVal val="visible"/>
                                      </p:to>
                                    </p:set>
                                    <p:anim calcmode="lin" valueType="num">
                                      <p:cBhvr additive="base">
                                        <p:cTn id="61"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xEl>
                                              <p:pRg st="5" end="5"/>
                                            </p:txEl>
                                          </p:spTgt>
                                        </p:tgtEl>
                                        <p:attrNameLst>
                                          <p:attrName>style.visibility</p:attrName>
                                        </p:attrNameLst>
                                      </p:cBhvr>
                                      <p:to>
                                        <p:strVal val="visible"/>
                                      </p:to>
                                    </p:set>
                                    <p:anim calcmode="lin" valueType="num">
                                      <p:cBhvr additive="base">
                                        <p:cTn id="67"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9">
                                            <p:txEl>
                                              <p:pRg st="7" end="7"/>
                                            </p:txEl>
                                          </p:spTgt>
                                        </p:tgtEl>
                                        <p:attrNameLst>
                                          <p:attrName>style.visibility</p:attrName>
                                        </p:attrNameLst>
                                      </p:cBhvr>
                                      <p:to>
                                        <p:strVal val="visible"/>
                                      </p:to>
                                    </p:set>
                                    <p:anim calcmode="lin" valueType="num">
                                      <p:cBhvr additive="base">
                                        <p:cTn id="7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9">
                                            <p:txEl>
                                              <p:pRg st="8" end="8"/>
                                            </p:txEl>
                                          </p:spTgt>
                                        </p:tgtEl>
                                        <p:attrNameLst>
                                          <p:attrName>style.visibility</p:attrName>
                                        </p:attrNameLst>
                                      </p:cBhvr>
                                      <p:to>
                                        <p:strVal val="visible"/>
                                      </p:to>
                                    </p:set>
                                    <p:anim calcmode="lin" valueType="num">
                                      <p:cBhvr additive="base">
                                        <p:cTn id="7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6">
                                            <p:txEl>
                                              <p:pRg st="6" end="6"/>
                                            </p:txEl>
                                          </p:spTgt>
                                        </p:tgtEl>
                                        <p:attrNameLst>
                                          <p:attrName>style.visibility</p:attrName>
                                        </p:attrNameLst>
                                      </p:cBhvr>
                                      <p:to>
                                        <p:strVal val="visible"/>
                                      </p:to>
                                    </p:set>
                                    <p:anim calcmode="lin" valueType="num">
                                      <p:cBhvr additive="base">
                                        <p:cTn id="85"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15523" y="1570038"/>
            <a:ext cx="9049407" cy="4401205"/>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１すみません</a:t>
            </a:r>
            <a:endParaRPr lang="en-US" altLang="ja-JP" sz="2000" dirty="0" smtClean="0">
              <a:latin typeface="MS Mincho" pitchFamily="49" charset="-128"/>
              <a:ea typeface="MS Mincho" pitchFamily="49" charset="-128"/>
            </a:endParaRPr>
          </a:p>
          <a:p>
            <a:pPr>
              <a:lnSpc>
                <a:spcPct val="150000"/>
              </a:lnSpc>
            </a:pPr>
            <a:r>
              <a:rPr lang="ja-JP" altLang="en-US" sz="2000" dirty="0" smtClean="0"/>
              <a:t>　　</a:t>
            </a:r>
            <a:r>
              <a:rPr lang="ja-JP" altLang="en-US" sz="2000" b="1" dirty="0" smtClean="0">
                <a:solidFill>
                  <a:srgbClr val="0070C0"/>
                </a:solidFill>
                <a:latin typeface="MS Mincho" pitchFamily="49" charset="-128"/>
                <a:ea typeface="MS Mincho" pitchFamily="49" charset="-128"/>
              </a:rPr>
              <a:t>（</a:t>
            </a:r>
            <a:r>
              <a:rPr lang="en-US" altLang="ja-JP" sz="2000" b="1" dirty="0" smtClean="0">
                <a:solidFill>
                  <a:srgbClr val="0070C0"/>
                </a:solidFill>
                <a:latin typeface="MS Mincho" pitchFamily="49" charset="-128"/>
                <a:ea typeface="MS Mincho" pitchFamily="49" charset="-128"/>
              </a:rPr>
              <a:t>1</a:t>
            </a:r>
            <a:r>
              <a:rPr lang="ja-JP" altLang="en-US" sz="2000" b="1" dirty="0" smtClean="0">
                <a:solidFill>
                  <a:srgbClr val="0070C0"/>
                </a:solidFill>
                <a:latin typeface="MS Mincho" pitchFamily="49" charset="-128"/>
                <a:ea typeface="MS Mincho" pitchFamily="49" charset="-128"/>
              </a:rPr>
              <a:t>）</a:t>
            </a:r>
            <a:r>
              <a:rPr lang="zh-CN" altLang="en-US" sz="2000" b="1" dirty="0" smtClean="0">
                <a:solidFill>
                  <a:srgbClr val="0070C0"/>
                </a:solidFill>
                <a:latin typeface="+mn-ea"/>
                <a:ea typeface="+mn-ea"/>
              </a:rPr>
              <a:t>用于引起对方注意</a:t>
            </a:r>
            <a:r>
              <a:rPr lang="ja-JP" altLang="en-US" sz="2000" b="1" dirty="0" smtClean="0">
                <a:solidFill>
                  <a:srgbClr val="0070C0"/>
                </a:solidFill>
                <a:latin typeface="+mn-ea"/>
                <a:ea typeface="+mn-ea"/>
              </a:rPr>
              <a:t>。</a:t>
            </a:r>
            <a:endParaRPr lang="en-US" altLang="ja-JP" sz="2000" b="1" dirty="0" smtClean="0">
              <a:solidFill>
                <a:srgbClr val="0070C0"/>
              </a:solidFill>
              <a:latin typeface="+mn-ea"/>
              <a:ea typeface="+mn-ea"/>
            </a:endParaRPr>
          </a:p>
          <a:p>
            <a:pPr>
              <a:lnSpc>
                <a:spcPct val="150000"/>
              </a:lnSpc>
            </a:pPr>
            <a:r>
              <a:rPr lang="ja-JP" altLang="en-US" sz="2000" b="1" dirty="0" smtClean="0">
                <a:solidFill>
                  <a:srgbClr val="0070C0"/>
                </a:solidFill>
                <a:latin typeface="MS Mincho" pitchFamily="49" charset="-128"/>
                <a:ea typeface="MS Mincho" pitchFamily="49" charset="-128"/>
              </a:rPr>
              <a:t>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t>　　</a:t>
            </a:r>
            <a:r>
              <a:rPr lang="ja-JP" altLang="en-US" sz="2000" dirty="0" smtClean="0">
                <a:latin typeface="MS Mincho" pitchFamily="49" charset="-128"/>
                <a:ea typeface="MS Mincho" pitchFamily="49" charset="-128"/>
              </a:rPr>
              <a:t>すみません、今何時ですか。</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すみません、この近くに、銀行がありますか。</a:t>
            </a:r>
            <a:endParaRPr lang="en-US" altLang="ja-JP" sz="2000" dirty="0" smtClean="0">
              <a:latin typeface="MS Mincho" pitchFamily="49" charset="-128"/>
              <a:ea typeface="MS Mincho" pitchFamily="49" charset="-128"/>
            </a:endParaRPr>
          </a:p>
          <a:p>
            <a:pPr>
              <a:lnSpc>
                <a:spcPct val="150000"/>
              </a:lnSpc>
            </a:pPr>
            <a:endParaRPr lang="en-US" altLang="ja-JP" sz="2000" dirty="0" smtClean="0">
              <a:latin typeface="MS Mincho" pitchFamily="49" charset="-128"/>
              <a:ea typeface="MS Mincho" pitchFamily="49" charset="-128"/>
            </a:endParaRPr>
          </a:p>
          <a:p>
            <a:pPr>
              <a:lnSpc>
                <a:spcPct val="150000"/>
              </a:lnSpc>
            </a:pPr>
            <a:r>
              <a:rPr lang="ja-JP" altLang="en-US" sz="2000" dirty="0" smtClean="0"/>
              <a:t>　　</a:t>
            </a:r>
            <a:r>
              <a:rPr lang="ja-JP" altLang="en-US" sz="2000" b="1" dirty="0" smtClean="0">
                <a:solidFill>
                  <a:srgbClr val="0070C0"/>
                </a:solidFill>
                <a:latin typeface="MS Mincho" pitchFamily="49" charset="-128"/>
                <a:ea typeface="MS Mincho" pitchFamily="49" charset="-128"/>
              </a:rPr>
              <a:t>（</a:t>
            </a:r>
            <a:r>
              <a:rPr lang="en-US" altLang="ja-JP" sz="2000" b="1" dirty="0" smtClean="0">
                <a:solidFill>
                  <a:srgbClr val="0070C0"/>
                </a:solidFill>
                <a:latin typeface="MS Mincho" pitchFamily="49" charset="-128"/>
                <a:ea typeface="MS Mincho" pitchFamily="49" charset="-128"/>
              </a:rPr>
              <a:t>2</a:t>
            </a:r>
            <a:r>
              <a:rPr lang="ja-JP" altLang="en-US" sz="2000" b="1" dirty="0" smtClean="0">
                <a:solidFill>
                  <a:srgbClr val="0070C0"/>
                </a:solidFill>
                <a:latin typeface="MS Mincho" pitchFamily="49" charset="-128"/>
                <a:ea typeface="MS Mincho" pitchFamily="49" charset="-128"/>
              </a:rPr>
              <a:t>）</a:t>
            </a:r>
            <a:r>
              <a:rPr lang="zh-CN" altLang="en-US" sz="2000" b="1" dirty="0" smtClean="0">
                <a:solidFill>
                  <a:srgbClr val="0070C0"/>
                </a:solidFill>
                <a:latin typeface="+mn-ea"/>
                <a:ea typeface="+mn-ea"/>
              </a:rPr>
              <a:t>用于道歉。如：踩到别人脚、妨碍到别人、没能遵守时间等场合。</a:t>
            </a:r>
            <a:endParaRPr lang="en-US" altLang="zh-CN" sz="2000" b="1" dirty="0" smtClean="0">
              <a:solidFill>
                <a:srgbClr val="0070C0"/>
              </a:solidFill>
              <a:latin typeface="+mn-ea"/>
              <a:ea typeface="+mn-ea"/>
            </a:endParaRPr>
          </a:p>
          <a:p>
            <a:pPr>
              <a:lnSpc>
                <a:spcPct val="150000"/>
              </a:lnSpc>
            </a:pPr>
            <a:r>
              <a:rPr lang="ja-JP" altLang="en-US" sz="2000" b="1" dirty="0" smtClean="0">
                <a:solidFill>
                  <a:srgbClr val="0070C0"/>
                </a:solidFill>
                <a:latin typeface="MS Mincho" pitchFamily="49" charset="-128"/>
                <a:ea typeface="MS Mincho" pitchFamily="49" charset="-128"/>
              </a:rPr>
              <a:t>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t>　　</a:t>
            </a:r>
            <a:r>
              <a:rPr lang="ja-JP" altLang="en-US" sz="2000" dirty="0" smtClean="0">
                <a:latin typeface="MS Mincho" pitchFamily="49" charset="-128"/>
                <a:ea typeface="MS Mincho" pitchFamily="49" charset="-128"/>
              </a:rPr>
              <a:t>遅れてすみません。</a:t>
            </a:r>
            <a:endParaRPr lang="en-US" altLang="ja-JP"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　　</a:t>
            </a:r>
            <a:endParaRPr lang="en-US" altLang="ja-JP" sz="2000" dirty="0" smtClean="0">
              <a:latin typeface="MS Mincho" pitchFamily="49" charset="-128"/>
              <a:ea typeface="MS Mincho" pitchFamily="49" charset="-128"/>
            </a:endParaRPr>
          </a:p>
        </p:txBody>
      </p:sp>
      <p:pic>
        <p:nvPicPr>
          <p:cNvPr id="9" name="図 8" descr="1.png"/>
          <p:cNvPicPr>
            <a:picLocks noChangeAspect="1"/>
          </p:cNvPicPr>
          <p:nvPr/>
        </p:nvPicPr>
        <p:blipFill>
          <a:blip r:embed="rId2" cstate="print"/>
          <a:stretch>
            <a:fillRect/>
          </a:stretch>
        </p:blipFill>
        <p:spPr>
          <a:xfrm>
            <a:off x="1258508" y="1487477"/>
            <a:ext cx="943107" cy="457264"/>
          </a:xfrm>
          <a:prstGeom prst="rect">
            <a:avLst/>
          </a:prstGeom>
        </p:spPr>
      </p:pic>
      <p:sp>
        <p:nvSpPr>
          <p:cNvPr id="12" name="TextBox 10">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 calcmode="lin" valueType="num">
                                      <p:cBhvr additive="base">
                                        <p:cTn id="2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 calcmode="lin" valueType="num">
                                      <p:cBhvr additive="base">
                                        <p:cTn id="2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 calcmode="lin" valueType="num">
                                      <p:cBhvr additive="base">
                                        <p:cTn id="3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 calcmode="lin" valueType="num">
                                      <p:cBhvr additive="base">
                                        <p:cTn id="41"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8">
                                            <p:txEl>
                                              <p:pRg st="8" end="8"/>
                                            </p:txEl>
                                          </p:spTgt>
                                        </p:tgtEl>
                                        <p:attrNameLst>
                                          <p:attrName>style.visibility</p:attrName>
                                        </p:attrNameLst>
                                      </p:cBhvr>
                                      <p:to>
                                        <p:strVal val="visible"/>
                                      </p:to>
                                    </p:set>
                                    <p:anim calcmode="lin" valueType="num">
                                      <p:cBhvr additive="base">
                                        <p:cTn id="4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8">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8">
                                            <p:txEl>
                                              <p:pRg st="9" end="9"/>
                                            </p:txEl>
                                          </p:spTgt>
                                        </p:tgtEl>
                                        <p:attrNameLst>
                                          <p:attrName>style.visibility</p:attrName>
                                        </p:attrNameLst>
                                      </p:cBhvr>
                                      <p:to>
                                        <p:strVal val="visible"/>
                                      </p:to>
                                    </p:set>
                                    <p:anim calcmode="lin" valueType="num">
                                      <p:cBhvr additive="base">
                                        <p:cTn id="49"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pPr>
              <a:defRPr/>
            </a:pPr>
            <a:fld id="{18D93088-234D-40C2-896B-5578CEA9A940}" type="datetime1">
              <a:rPr lang="zh-CN" altLang="en-US" smtClean="0"/>
              <a:pPr>
                <a:defRPr/>
              </a:pPr>
              <a:t>2020/12/30</a:t>
            </a:fld>
            <a:endParaRPr lang="zh-CN" altLang="en-US" sz="1800">
              <a:solidFill>
                <a:schemeClr val="tx1"/>
              </a:solidFill>
            </a:endParaRPr>
          </a:p>
        </p:txBody>
      </p:sp>
      <p:sp>
        <p:nvSpPr>
          <p:cNvPr id="4"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sp>
        <p:nvSpPr>
          <p:cNvPr id="5" name="テキスト ボックス 4"/>
          <p:cNvSpPr txBox="1"/>
          <p:nvPr/>
        </p:nvSpPr>
        <p:spPr>
          <a:xfrm>
            <a:off x="2355274" y="1565563"/>
            <a:ext cx="9213273" cy="677108"/>
          </a:xfrm>
          <a:prstGeom prst="rect">
            <a:avLst/>
          </a:prstGeom>
          <a:noFill/>
        </p:spPr>
        <p:txBody>
          <a:bodyPr wrap="square" rtlCol="0">
            <a:spAutoFit/>
          </a:bodyPr>
          <a:lstStyle/>
          <a:p>
            <a:r>
              <a:rPr lang="en-US" altLang="ja-JP" sz="2000" b="1" dirty="0" smtClean="0">
                <a:solidFill>
                  <a:srgbClr val="0070C0"/>
                </a:solidFill>
                <a:latin typeface="MS Mincho" pitchFamily="49" charset="-128"/>
                <a:ea typeface="MS Mincho" pitchFamily="49" charset="-128"/>
              </a:rPr>
              <a:t>2 </a:t>
            </a:r>
            <a:r>
              <a:rPr lang="ja-JP" altLang="en-US" sz="2000" b="1" dirty="0" smtClean="0">
                <a:solidFill>
                  <a:srgbClr val="0070C0"/>
                </a:solidFill>
                <a:latin typeface="MS Mincho" pitchFamily="49" charset="-128"/>
                <a:ea typeface="MS Mincho" pitchFamily="49" charset="-128"/>
              </a:rPr>
              <a:t>失礼しました</a:t>
            </a:r>
            <a:endParaRPr lang="en-US" altLang="ja-JP" sz="2000" dirty="0" smtClean="0">
              <a:latin typeface="MS Mincho" pitchFamily="49" charset="-128"/>
              <a:ea typeface="MS Mincho" pitchFamily="49" charset="-128"/>
            </a:endParaRPr>
          </a:p>
          <a:p>
            <a:endParaRPr lang="zh-CN" altLang="en-US" dirty="0"/>
          </a:p>
        </p:txBody>
      </p:sp>
      <p:pic>
        <p:nvPicPr>
          <p:cNvPr id="6" name="図 5" descr="1.png"/>
          <p:cNvPicPr>
            <a:picLocks noChangeAspect="1"/>
          </p:cNvPicPr>
          <p:nvPr/>
        </p:nvPicPr>
        <p:blipFill>
          <a:blip r:embed="rId2" cstate="print"/>
          <a:stretch>
            <a:fillRect/>
          </a:stretch>
        </p:blipFill>
        <p:spPr>
          <a:xfrm>
            <a:off x="1258508" y="1487477"/>
            <a:ext cx="943107" cy="457264"/>
          </a:xfrm>
          <a:prstGeom prst="rect">
            <a:avLst/>
          </a:prstGeom>
        </p:spPr>
      </p:pic>
      <p:sp>
        <p:nvSpPr>
          <p:cNvPr id="7" name="テキスト ボックス 6"/>
          <p:cNvSpPr txBox="1"/>
          <p:nvPr/>
        </p:nvSpPr>
        <p:spPr>
          <a:xfrm>
            <a:off x="2424545" y="1967346"/>
            <a:ext cx="8451273" cy="2400657"/>
          </a:xfrm>
          <a:prstGeom prst="rect">
            <a:avLst/>
          </a:prstGeom>
          <a:noFill/>
        </p:spPr>
        <p:txBody>
          <a:bodyPr wrap="square" rtlCol="0">
            <a:spAutoFit/>
          </a:bodyPr>
          <a:lstStyle/>
          <a:p>
            <a:pPr>
              <a:lnSpc>
                <a:spcPct val="150000"/>
              </a:lnSpc>
            </a:pPr>
            <a:r>
              <a:rPr lang="ja-JP" altLang="en-US" sz="2000" dirty="0" smtClean="0"/>
              <a:t>　　</a:t>
            </a:r>
            <a:r>
              <a:rPr lang="zh-CN" altLang="en-US" sz="2000" dirty="0" smtClean="0"/>
              <a:t>表示刚才失礼了。多用于由于自己的疏忽，莽撞，弄错了别人的姓名、年龄、向未婚女子询问孩子多大了等让对方难堪的场合的道歉。</a:t>
            </a:r>
            <a:endParaRPr lang="en-US" altLang="zh-CN" sz="2000" dirty="0" smtClean="0"/>
          </a:p>
          <a:p>
            <a:pPr>
              <a:lnSpc>
                <a:spcPct val="150000"/>
              </a:lnSpc>
            </a:pPr>
            <a:r>
              <a:rPr lang="ja-JP" altLang="en-US" sz="2000" b="1" dirty="0" smtClean="0">
                <a:solidFill>
                  <a:srgbClr val="0070C0"/>
                </a:solidFill>
              </a:rPr>
              <a:t>例：</a:t>
            </a:r>
            <a:endParaRPr lang="en-US" altLang="ja-JP" sz="2000" b="1" dirty="0" smtClean="0">
              <a:solidFill>
                <a:srgbClr val="0070C0"/>
              </a:solidFill>
            </a:endParaRPr>
          </a:p>
          <a:p>
            <a:pPr>
              <a:lnSpc>
                <a:spcPct val="150000"/>
              </a:lnSpc>
            </a:pPr>
            <a:r>
              <a:rPr lang="ja-JP" altLang="en-US" sz="2000" dirty="0" smtClean="0"/>
              <a:t>　</a:t>
            </a:r>
            <a:r>
              <a:rPr lang="ja-JP" altLang="en-US" sz="2000" dirty="0" smtClean="0">
                <a:latin typeface="MS Mincho" pitchFamily="49" charset="-128"/>
                <a:ea typeface="MS Mincho" pitchFamily="49" charset="-128"/>
              </a:rPr>
              <a:t>　（さっきは）失礼しました。</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大変失礼しました。</a:t>
            </a:r>
            <a:endParaRPr lang="zh-CN" altLang="en-US" sz="2000" dirty="0">
              <a:latin typeface="MS Mincho" pitchFamily="49" charset="-128"/>
              <a:ea typeface="MS Mincho" pitchFamily="49" charset="-128"/>
            </a:endParaRPr>
          </a:p>
        </p:txBody>
      </p:sp>
      <p:sp>
        <p:nvSpPr>
          <p:cNvPr id="9" name="正方形/長方形 8"/>
          <p:cNvSpPr/>
          <p:nvPr/>
        </p:nvSpPr>
        <p:spPr>
          <a:xfrm>
            <a:off x="1690439" y="4685300"/>
            <a:ext cx="2493633"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S Mincho" pitchFamily="49" charset="-128"/>
                <a:ea typeface="MS Mincho" pitchFamily="49" charset="-128"/>
              </a:rPr>
              <a:t>まとめ</a:t>
            </a:r>
            <a:endParaRPr lang="zh-CN" alt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正方形/長方形 9"/>
          <p:cNvSpPr/>
          <p:nvPr/>
        </p:nvSpPr>
        <p:spPr>
          <a:xfrm>
            <a:off x="4599708" y="4297441"/>
            <a:ext cx="6096000" cy="1338828"/>
          </a:xfrm>
          <a:prstGeom prst="rect">
            <a:avLst/>
          </a:prstGeom>
        </p:spPr>
        <p:txBody>
          <a:bodyPr>
            <a:spAutoFit/>
          </a:bodyPr>
          <a:lstStyle/>
          <a:p>
            <a:pPr>
              <a:lnSpc>
                <a:spcPct val="150000"/>
              </a:lnSpc>
            </a:pPr>
            <a:r>
              <a:rPr lang="ja-JP" altLang="en-US" dirty="0" smtClean="0">
                <a:latin typeface="MS Mincho" pitchFamily="49" charset="-128"/>
                <a:ea typeface="MS Mincho" pitchFamily="49" charset="-128"/>
              </a:rPr>
              <a:t>失礼ですが。</a:t>
            </a:r>
            <a:r>
              <a:rPr lang="ja-JP" altLang="en-US" dirty="0" smtClean="0"/>
              <a:t>（</a:t>
            </a:r>
            <a:r>
              <a:rPr lang="zh-CN" altLang="en-US" dirty="0" smtClean="0"/>
              <a:t>恕我冒昧）</a:t>
            </a:r>
            <a:endParaRPr lang="en-US" altLang="ja-JP" dirty="0" smtClean="0"/>
          </a:p>
          <a:p>
            <a:pPr>
              <a:lnSpc>
                <a:spcPct val="150000"/>
              </a:lnSpc>
            </a:pPr>
            <a:r>
              <a:rPr lang="ja-JP" altLang="en-US" dirty="0" smtClean="0">
                <a:latin typeface="MS Mincho" pitchFamily="49" charset="-128"/>
                <a:ea typeface="MS Mincho" pitchFamily="49" charset="-128"/>
              </a:rPr>
              <a:t>失礼しました。</a:t>
            </a:r>
            <a:r>
              <a:rPr lang="zh-CN" altLang="en-US" dirty="0" smtClean="0"/>
              <a:t>（失礼了）</a:t>
            </a:r>
            <a:endParaRPr lang="en-US" altLang="ja-JP" dirty="0" smtClean="0"/>
          </a:p>
          <a:p>
            <a:pPr>
              <a:lnSpc>
                <a:spcPct val="150000"/>
              </a:lnSpc>
            </a:pPr>
            <a:r>
              <a:rPr lang="ja-JP" altLang="en-US" dirty="0" smtClean="0">
                <a:latin typeface="MS Mincho" pitchFamily="49" charset="-128"/>
                <a:ea typeface="MS Mincho" pitchFamily="49" charset="-128"/>
              </a:rPr>
              <a:t>失礼します。</a:t>
            </a:r>
            <a:r>
              <a:rPr lang="zh-CN" altLang="en-US" dirty="0" smtClean="0"/>
              <a:t>（告辞了）</a:t>
            </a:r>
            <a:endParaRPr lang="en-US" altLang="ja-JP" dirty="0" smtClean="0"/>
          </a:p>
        </p:txBody>
      </p:sp>
      <p:sp>
        <p:nvSpPr>
          <p:cNvPr id="11" name="左中かっこ 10"/>
          <p:cNvSpPr/>
          <p:nvPr/>
        </p:nvSpPr>
        <p:spPr bwMode="auto">
          <a:xfrm>
            <a:off x="3893126" y="4391891"/>
            <a:ext cx="374073" cy="1233053"/>
          </a:xfrm>
          <a:prstGeom prst="leftBrace">
            <a:avLst/>
          </a:prstGeom>
          <a:ln>
            <a:headEnd type="none" w="med" len="med"/>
            <a:tailEnd type="none" w="med" len="me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190740" y="1533465"/>
            <a:ext cx="9049407" cy="4862870"/>
          </a:xfrm>
          <a:prstGeom prst="rect">
            <a:avLst/>
          </a:prstGeom>
          <a:noFill/>
        </p:spPr>
        <p:txBody>
          <a:bodyPr wrap="square" rtlCol="0">
            <a:spAutoFit/>
          </a:bodyPr>
          <a:lstStyle/>
          <a:p>
            <a:pPr>
              <a:lnSpc>
                <a:spcPct val="150000"/>
              </a:lnSpc>
            </a:pPr>
            <a:r>
              <a:rPr lang="en-US" altLang="ja-JP" sz="2000" b="1" dirty="0" smtClean="0">
                <a:solidFill>
                  <a:srgbClr val="0070C0"/>
                </a:solidFill>
                <a:latin typeface="MS Mincho" pitchFamily="49" charset="-128"/>
                <a:ea typeface="MS Mincho" pitchFamily="49" charset="-128"/>
              </a:rPr>
              <a:t>3 </a:t>
            </a:r>
            <a:r>
              <a:rPr lang="ja-JP" altLang="en-US" sz="2000" b="1" dirty="0" smtClean="0">
                <a:solidFill>
                  <a:srgbClr val="0070C0"/>
                </a:solidFill>
                <a:latin typeface="MS Mincho" pitchFamily="49" charset="-128"/>
                <a:ea typeface="MS Mincho" pitchFamily="49" charset="-128"/>
              </a:rPr>
              <a:t>こちらこそ、よろしくお願いします</a:t>
            </a:r>
            <a:endParaRPr lang="en-US" altLang="ja-JP" sz="2000" b="1" dirty="0" smtClean="0">
              <a:solidFill>
                <a:srgbClr val="0070C0"/>
              </a:solidFill>
              <a:latin typeface="MS Mincho" pitchFamily="49" charset="-128"/>
              <a:ea typeface="MS Mincho" pitchFamily="49" charset="-128"/>
            </a:endParaRPr>
          </a:p>
          <a:p>
            <a:pPr>
              <a:lnSpc>
                <a:spcPct val="150000"/>
              </a:lnSpc>
            </a:pPr>
            <a:r>
              <a:rPr lang="en-US" altLang="zh-CN" sz="2000" dirty="0" smtClean="0">
                <a:latin typeface="MS Mincho" pitchFamily="49" charset="-128"/>
                <a:ea typeface="MS Mincho" pitchFamily="49" charset="-128"/>
              </a:rPr>
              <a:t>    </a:t>
            </a:r>
            <a:r>
              <a:rPr lang="zh-CN" altLang="en-US" sz="2000" dirty="0" smtClean="0">
                <a:latin typeface="+mn-ea"/>
                <a:ea typeface="+mn-ea"/>
              </a:rPr>
              <a:t>拜托别人关照自己时使用。</a:t>
            </a:r>
            <a:r>
              <a:rPr lang="ja-JP" altLang="en-US" sz="2000" dirty="0" smtClean="0">
                <a:latin typeface="MS Mincho" pitchFamily="49" charset="-128"/>
                <a:ea typeface="MS Mincho" pitchFamily="49" charset="-128"/>
              </a:rPr>
              <a:t>「こちらこそ」</a:t>
            </a:r>
            <a:r>
              <a:rPr lang="zh-CN" altLang="en-US" sz="2000" dirty="0" smtClean="0">
                <a:latin typeface="+mn-ea"/>
                <a:ea typeface="+mn-ea"/>
              </a:rPr>
              <a:t>是“我这边才”，</a:t>
            </a:r>
            <a:r>
              <a:rPr lang="ja-JP" altLang="en-US" sz="2000" dirty="0" smtClean="0">
                <a:latin typeface="MS Mincho" pitchFamily="49" charset="-128"/>
                <a:ea typeface="MS Mincho" pitchFamily="49" charset="-128"/>
              </a:rPr>
              <a:t>「よろしく」</a:t>
            </a:r>
            <a:r>
              <a:rPr lang="zh-CN" altLang="en-US" sz="2000" dirty="0" smtClean="0">
                <a:latin typeface="+mn-ea"/>
                <a:ea typeface="+mn-ea"/>
              </a:rPr>
              <a:t>是“关照、问好”，</a:t>
            </a:r>
            <a:r>
              <a:rPr lang="ja-JP" altLang="en-US" sz="2000" dirty="0" smtClean="0">
                <a:latin typeface="MS Mincho" pitchFamily="49" charset="-128"/>
                <a:ea typeface="MS Mincho" pitchFamily="49" charset="-128"/>
              </a:rPr>
              <a:t>「お願いします」</a:t>
            </a:r>
            <a:r>
              <a:rPr lang="zh-CN" altLang="en-US" sz="2000" dirty="0" smtClean="0">
                <a:latin typeface="+mn-ea"/>
                <a:ea typeface="+mn-ea"/>
              </a:rPr>
              <a:t>是“拜托”的意思。</a:t>
            </a:r>
            <a:endParaRPr lang="en-US" altLang="zh-CN" sz="2000" dirty="0" smtClean="0">
              <a:latin typeface="+mn-ea"/>
              <a:ea typeface="+mn-ea"/>
            </a:endParaRPr>
          </a:p>
          <a:p>
            <a:pPr>
              <a:lnSpc>
                <a:spcPct val="150000"/>
              </a:lnSpc>
            </a:pPr>
            <a:endParaRPr lang="en-US" altLang="zh-CN" sz="2000" dirty="0" smtClean="0">
              <a:latin typeface="+mn-ea"/>
              <a:ea typeface="+mn-ea"/>
            </a:endParaRPr>
          </a:p>
          <a:p>
            <a:pPr>
              <a:lnSpc>
                <a:spcPct val="150000"/>
              </a:lnSpc>
            </a:pPr>
            <a:r>
              <a:rPr lang="ja-JP" altLang="en-US" sz="2000" b="1" dirty="0" smtClean="0">
                <a:solidFill>
                  <a:srgbClr val="0070C0"/>
                </a:solidFill>
                <a:latin typeface="MS Mincho" pitchFamily="49" charset="-128"/>
                <a:ea typeface="MS Mincho" pitchFamily="49" charset="-128"/>
              </a:rPr>
              <a:t>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b="1" dirty="0" smtClean="0">
                <a:solidFill>
                  <a:srgbClr val="0070C0"/>
                </a:solidFill>
                <a:latin typeface="MS Mincho" pitchFamily="49" charset="-128"/>
                <a:ea typeface="MS Mincho" pitchFamily="49" charset="-128"/>
              </a:rPr>
              <a:t>　　</a:t>
            </a:r>
            <a:r>
              <a:rPr lang="ja-JP" altLang="en-US" sz="2000" dirty="0" smtClean="0">
                <a:latin typeface="MS Mincho" pitchFamily="49" charset="-128"/>
                <a:ea typeface="MS Mincho" pitchFamily="49" charset="-128"/>
              </a:rPr>
              <a:t>来年もよろしくお願いします。</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－－こちらこそよろしくお願いします。</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a:t>
            </a:r>
            <a:r>
              <a:rPr lang="en-US" altLang="ja-JP" sz="2000" dirty="0" smtClean="0">
                <a:latin typeface="MS Mincho" pitchFamily="49" charset="-128"/>
                <a:ea typeface="MS Mincho" pitchFamily="49" charset="-128"/>
              </a:rPr>
              <a:t>  </a:t>
            </a:r>
            <a:r>
              <a:rPr lang="ja-JP" altLang="en-US" sz="2000" dirty="0" smtClean="0">
                <a:latin typeface="MS Mincho" pitchFamily="49" charset="-128"/>
                <a:ea typeface="MS Mincho" pitchFamily="49" charset="-128"/>
              </a:rPr>
              <a:t>ご家族にもよろしくお伝えください。</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a:t>
            </a:r>
            <a:r>
              <a:rPr lang="en-US" altLang="ja-JP" sz="2000" dirty="0" smtClean="0">
                <a:latin typeface="MS Mincho" pitchFamily="49" charset="-128"/>
                <a:ea typeface="MS Mincho" pitchFamily="49" charset="-128"/>
              </a:rPr>
              <a:t>  </a:t>
            </a:r>
            <a:r>
              <a:rPr lang="ja-JP" altLang="en-US" sz="2000" dirty="0" smtClean="0">
                <a:latin typeface="MS Mincho" pitchFamily="49" charset="-128"/>
                <a:ea typeface="MS Mincho" pitchFamily="49" charset="-128"/>
              </a:rPr>
              <a:t>お母さん、</a:t>
            </a:r>
            <a:r>
              <a:rPr lang="en-US" altLang="zh-CN" sz="2000" dirty="0" err="1" smtClean="0">
                <a:latin typeface="MS Mincho" pitchFamily="49" charset="-128"/>
                <a:ea typeface="MS Mincho" pitchFamily="49" charset="-128"/>
              </a:rPr>
              <a:t>Ipad</a:t>
            </a:r>
            <a:r>
              <a:rPr lang="ja-JP" altLang="en-US" sz="2000" dirty="0" smtClean="0">
                <a:latin typeface="MS Mincho" pitchFamily="49" charset="-128"/>
                <a:ea typeface="MS Mincho" pitchFamily="49" charset="-128"/>
              </a:rPr>
              <a:t>を買ってくれる？おねがい・・・</a:t>
            </a:r>
            <a:endParaRPr lang="en-US" altLang="ja-JP"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　</a:t>
            </a:r>
            <a:endParaRPr lang="en-US" altLang="ja-JP" sz="2000" dirty="0" smtClean="0">
              <a:latin typeface="MS Mincho" pitchFamily="49" charset="-128"/>
              <a:ea typeface="MS Mincho" pitchFamily="49" charset="-128"/>
            </a:endParaRPr>
          </a:p>
          <a:p>
            <a:r>
              <a:rPr lang="ja-JP" altLang="en-US" sz="2000" dirty="0" smtClean="0"/>
              <a:t>　　</a:t>
            </a:r>
            <a:endParaRPr lang="en-US" altLang="ja-JP" sz="2000" dirty="0" smtClean="0"/>
          </a:p>
        </p:txBody>
      </p:sp>
      <p:pic>
        <p:nvPicPr>
          <p:cNvPr id="14" name="図 13" descr="1.png"/>
          <p:cNvPicPr>
            <a:picLocks noChangeAspect="1"/>
          </p:cNvPicPr>
          <p:nvPr/>
        </p:nvPicPr>
        <p:blipFill>
          <a:blip r:embed="rId2"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 calcmode="lin" valueType="num">
                                      <p:cBhvr additive="base">
                                        <p:cTn id="2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 calcmode="lin" valueType="num">
                                      <p:cBhvr additive="base">
                                        <p:cTn id="3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 calcmode="lin" valueType="num">
                                      <p:cBhvr additive="base">
                                        <p:cTn id="41"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8"/>
          <p:cNvSpPr>
            <a:spLocks noChangeArrowheads="1"/>
          </p:cNvSpPr>
          <p:nvPr/>
        </p:nvSpPr>
        <p:spPr bwMode="auto">
          <a:xfrm>
            <a:off x="111125" y="111125"/>
            <a:ext cx="4581525" cy="646331"/>
          </a:xfrm>
          <a:prstGeom prst="rect">
            <a:avLst/>
          </a:prstGeom>
          <a:noFill/>
          <a:ln w="9525">
            <a:noFill/>
            <a:miter lim="800000"/>
            <a:headEnd/>
            <a:tailEnd/>
          </a:ln>
        </p:spPr>
        <p:txBody>
          <a:bodyPr>
            <a:spAutoFit/>
          </a:bodyPr>
          <a:lstStyle/>
          <a:p>
            <a:r>
              <a:rPr lang="ja-JP" altLang="en-US" sz="3600" b="1" dirty="0" smtClean="0">
                <a:solidFill>
                  <a:srgbClr val="FFFFFF"/>
                </a:solidFill>
                <a:latin typeface="Adobe 黑体 Std R" pitchFamily="2" charset="-122"/>
                <a:ea typeface="Adobe 黑体 Std R" pitchFamily="2" charset="-122"/>
                <a:sym typeface="Adobe 黑体 Std R" pitchFamily="2" charset="-122"/>
              </a:rPr>
              <a:t>　　　　　</a:t>
            </a:r>
            <a:endParaRPr lang="zh-CN" altLang="en-US" sz="4000" b="1" dirty="0">
              <a:solidFill>
                <a:srgbClr val="FFFFFF"/>
              </a:solidFill>
              <a:latin typeface="Adobe 黑体 Std R" pitchFamily="2" charset="-122"/>
              <a:ea typeface="Adobe 黑体 Std R" pitchFamily="2" charset="-122"/>
              <a:sym typeface="Adobe 黑体 Std R" pitchFamily="2" charset="-122"/>
            </a:endParaRPr>
          </a:p>
        </p:txBody>
      </p:sp>
      <p:grpSp>
        <p:nvGrpSpPr>
          <p:cNvPr id="2" name="Group 11"/>
          <p:cNvGrpSpPr>
            <a:grpSpLocks/>
          </p:cNvGrpSpPr>
          <p:nvPr/>
        </p:nvGrpSpPr>
        <p:grpSpPr bwMode="auto">
          <a:xfrm>
            <a:off x="1065813" y="2311986"/>
            <a:ext cx="2549204" cy="1468452"/>
            <a:chOff x="0" y="0"/>
            <a:chExt cx="7823200" cy="4507347"/>
          </a:xfrm>
        </p:grpSpPr>
        <p:grpSp>
          <p:nvGrpSpPr>
            <p:cNvPr id="3" name="Group 12"/>
            <p:cNvGrpSpPr>
              <a:grpSpLocks/>
            </p:cNvGrpSpPr>
            <p:nvPr/>
          </p:nvGrpSpPr>
          <p:grpSpPr bwMode="auto">
            <a:xfrm>
              <a:off x="0" y="350983"/>
              <a:ext cx="7823200" cy="4156364"/>
              <a:chOff x="0" y="0"/>
              <a:chExt cx="7823200" cy="4156364"/>
            </a:xfrm>
          </p:grpSpPr>
          <p:sp>
            <p:nvSpPr>
              <p:cNvPr id="18467" name="圆角矩形 12"/>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8" name="圆角矩形 13">
                <a:hlinkClick r:id="rId2"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4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重要な単語</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9" name="矩形 14"/>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66" name="图片 11"/>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4" name="Group 18"/>
          <p:cNvGrpSpPr>
            <a:grpSpLocks/>
          </p:cNvGrpSpPr>
          <p:nvPr/>
        </p:nvGrpSpPr>
        <p:grpSpPr bwMode="auto">
          <a:xfrm>
            <a:off x="4810873" y="2350050"/>
            <a:ext cx="2549204" cy="1468452"/>
            <a:chOff x="0" y="0"/>
            <a:chExt cx="7823200" cy="4507347"/>
          </a:xfrm>
        </p:grpSpPr>
        <p:grpSp>
          <p:nvGrpSpPr>
            <p:cNvPr id="5" name="Group 19"/>
            <p:cNvGrpSpPr>
              <a:grpSpLocks/>
            </p:cNvGrpSpPr>
            <p:nvPr/>
          </p:nvGrpSpPr>
          <p:grpSpPr bwMode="auto">
            <a:xfrm>
              <a:off x="0" y="350983"/>
              <a:ext cx="7823200" cy="4156364"/>
              <a:chOff x="0" y="0"/>
              <a:chExt cx="7823200" cy="4156364"/>
            </a:xfrm>
          </p:grpSpPr>
          <p:sp>
            <p:nvSpPr>
              <p:cNvPr id="18460"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1" name="圆角矩形 19">
                <a:hlinkClick r:id="rId4"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文法と練習</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2"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59"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6" name="组合 50"/>
          <p:cNvGrpSpPr/>
          <p:nvPr/>
        </p:nvGrpSpPr>
        <p:grpSpPr>
          <a:xfrm>
            <a:off x="10450860" y="5050883"/>
            <a:ext cx="1202165" cy="1026532"/>
            <a:chOff x="10450860" y="5050883"/>
            <a:chExt cx="1202165" cy="1026532"/>
          </a:xfrm>
        </p:grpSpPr>
        <p:pic>
          <p:nvPicPr>
            <p:cNvPr id="52" name="图片 3"/>
            <p:cNvPicPr>
              <a:picLocks noChangeAspect="1" noChangeArrowheads="1"/>
            </p:cNvPicPr>
            <p:nvPr/>
          </p:nvPicPr>
          <p:blipFill>
            <a:blip r:embed="rId5" cstate="print"/>
            <a:srcRect/>
            <a:stretch>
              <a:fillRect/>
            </a:stretch>
          </p:blipFill>
          <p:spPr bwMode="auto">
            <a:xfrm>
              <a:off x="10450860" y="5050883"/>
              <a:ext cx="1081421" cy="1026532"/>
            </a:xfrm>
            <a:prstGeom prst="rect">
              <a:avLst/>
            </a:prstGeom>
            <a:noFill/>
            <a:ln w="9525">
              <a:noFill/>
              <a:miter lim="800000"/>
              <a:headEnd/>
              <a:tailEnd/>
            </a:ln>
          </p:spPr>
        </p:pic>
        <p:sp>
          <p:nvSpPr>
            <p:cNvPr id="53" name="TextBox 52">
              <a:hlinkClick r:id="rId6"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400" dirty="0" smtClean="0">
                  <a:solidFill>
                    <a:schemeClr val="bg1"/>
                  </a:solidFill>
                  <a:latin typeface="MS Mincho" pitchFamily="49" charset="-128"/>
                  <a:ea typeface="MS Mincho" pitchFamily="49" charset="-128"/>
                </a:rPr>
                <a:t>　戻り</a:t>
              </a:r>
              <a:endParaRPr lang="zh-CN" altLang="en-US" sz="1400" dirty="0">
                <a:solidFill>
                  <a:schemeClr val="bg1"/>
                </a:solidFill>
                <a:latin typeface="MS Mincho" pitchFamily="49" charset="-128"/>
                <a:ea typeface="MS Mincho" pitchFamily="49" charset="-128"/>
              </a:endParaRPr>
            </a:p>
          </p:txBody>
        </p:sp>
      </p:grpSp>
      <p:sp>
        <p:nvSpPr>
          <p:cNvPr id="54"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rgbClr val="FFFFFF"/>
                </a:solidFill>
                <a:latin typeface="Adobe 黑体 Std R" pitchFamily="2" charset="-122"/>
                <a:ea typeface="Adobe 黑体 Std R" pitchFamily="2" charset="-122"/>
                <a:sym typeface="Adobe 黑体 Std R" pitchFamily="2" charset="-122"/>
              </a:rPr>
              <a:t>　会話</a:t>
            </a:r>
            <a:r>
              <a:rPr lang="en-US" altLang="ja-JP" sz="2800" b="1" dirty="0" smtClean="0">
                <a:solidFill>
                  <a:srgbClr val="FFFFFF"/>
                </a:solidFill>
                <a:latin typeface="Adobe 黑体 Std R" pitchFamily="2" charset="-122"/>
                <a:ea typeface="Adobe 黑体 Std R" pitchFamily="2" charset="-122"/>
                <a:sym typeface="Adobe 黑体 Std R" pitchFamily="2" charset="-122"/>
              </a:rPr>
              <a:t>2</a:t>
            </a:r>
            <a:endParaRPr lang="zh-CN" altLang="en-US" sz="2800" b="1" dirty="0">
              <a:solidFill>
                <a:srgbClr val="FFFFFF"/>
              </a:solidFill>
              <a:latin typeface="Adobe 黑体 Std R" pitchFamily="2" charset="-122"/>
              <a:ea typeface="Adobe 黑体 Std R" pitchFamily="2" charset="-122"/>
              <a:sym typeface="Adobe 黑体 Std R" pitchFamily="2" charset="-122"/>
            </a:endParaRPr>
          </a:p>
        </p:txBody>
      </p:sp>
      <p:sp>
        <p:nvSpPr>
          <p:cNvPr id="55" name="TextBox 54"/>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grpSp>
        <p:nvGrpSpPr>
          <p:cNvPr id="7" name="Group 18"/>
          <p:cNvGrpSpPr>
            <a:grpSpLocks/>
          </p:cNvGrpSpPr>
          <p:nvPr/>
        </p:nvGrpSpPr>
        <p:grpSpPr bwMode="auto">
          <a:xfrm>
            <a:off x="8463199" y="2360560"/>
            <a:ext cx="2549204" cy="1468452"/>
            <a:chOff x="0" y="0"/>
            <a:chExt cx="7823200" cy="4507347"/>
          </a:xfrm>
        </p:grpSpPr>
        <p:grpSp>
          <p:nvGrpSpPr>
            <p:cNvPr id="8" name="Group 19"/>
            <p:cNvGrpSpPr>
              <a:grpSpLocks/>
            </p:cNvGrpSpPr>
            <p:nvPr/>
          </p:nvGrpSpPr>
          <p:grpSpPr bwMode="auto">
            <a:xfrm>
              <a:off x="0" y="350983"/>
              <a:ext cx="7823200" cy="4156364"/>
              <a:chOff x="0" y="0"/>
              <a:chExt cx="7823200" cy="4156364"/>
            </a:xfrm>
          </p:grpSpPr>
          <p:sp>
            <p:nvSpPr>
              <p:cNvPr id="59"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60" name="圆角矩形 19">
                <a:hlinkClick r:id="rId7"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重要表現</a:t>
                </a:r>
                <a:r>
                  <a:rPr lang="ja-JP" altLang="en-US" sz="2400" b="1" dirty="0" smtClean="0">
                    <a:solidFill>
                      <a:srgbClr val="0070C0"/>
                    </a:solidFill>
                    <a:latin typeface="MS Mincho" pitchFamily="49" charset="-128"/>
                    <a:ea typeface="MS Mincho" pitchFamily="49" charset="-128"/>
                  </a:rPr>
                  <a:t> </a:t>
                </a:r>
                <a:r>
                  <a:rPr lang="ja-JP" altLang="en-US" sz="2000" b="1" dirty="0" smtClean="0">
                    <a:solidFill>
                      <a:srgbClr val="0070C0"/>
                    </a:solidFill>
                    <a:latin typeface="MS Mincho" pitchFamily="49" charset="-128"/>
                    <a:ea typeface="MS Mincho" pitchFamily="49" charset="-128"/>
                  </a:rPr>
                  <a:t>　　　</a:t>
                </a:r>
                <a:endParaRPr lang="zh-CN" altLang="en-US" sz="2000" b="1" dirty="0">
                  <a:solidFill>
                    <a:schemeClr val="accent1">
                      <a:lumMod val="75000"/>
                    </a:schemeClr>
                  </a:solidFill>
                  <a:latin typeface="MS Mincho" pitchFamily="49" charset="-128"/>
                  <a:ea typeface="MS Mincho" pitchFamily="49" charset="-128"/>
                  <a:sym typeface="宋体" pitchFamily="2" charset="-122"/>
                </a:endParaRPr>
              </a:p>
            </p:txBody>
          </p:sp>
          <p:sp>
            <p:nvSpPr>
              <p:cNvPr id="61"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58"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rgbClr val="FFFFFF"/>
                </a:solidFill>
                <a:latin typeface="MS Mincho" pitchFamily="49" charset="-128"/>
                <a:ea typeface="MS Mincho" pitchFamily="49" charset="-128"/>
                <a:sym typeface="Adobe 黑体 Std R" pitchFamily="2" charset="-122"/>
              </a:rPr>
              <a:t>会話２ （重要な単語）</a:t>
            </a:r>
            <a:endParaRPr lang="zh-CN" altLang="en-US" sz="2800" b="1" dirty="0">
              <a:solidFill>
                <a:srgbClr val="FFFFFF"/>
              </a:solidFill>
              <a:latin typeface="MS Mincho" pitchFamily="49" charset="-128"/>
              <a:ea typeface="MS Mincho" pitchFamily="49" charset="-128"/>
              <a:sym typeface="Adobe 黑体 Std R" pitchFamily="2" charset="-122"/>
            </a:endParaRPr>
          </a:p>
        </p:txBody>
      </p:sp>
      <p:sp>
        <p:nvSpPr>
          <p:cNvPr id="8" name="TextBox 7"/>
          <p:cNvSpPr txBox="1"/>
          <p:nvPr/>
        </p:nvSpPr>
        <p:spPr>
          <a:xfrm>
            <a:off x="1655380" y="1024758"/>
            <a:ext cx="9049407" cy="5170646"/>
          </a:xfrm>
          <a:prstGeom prst="rect">
            <a:avLst/>
          </a:prstGeom>
          <a:noFill/>
        </p:spPr>
        <p:txBody>
          <a:bodyPr wrap="square" rtlCol="0">
            <a:spAutoFit/>
          </a:bodyPr>
          <a:lstStyle/>
          <a:p>
            <a:pPr>
              <a:lnSpc>
                <a:spcPct val="150000"/>
              </a:lnSpc>
            </a:pPr>
            <a:r>
              <a:rPr lang="en-US" altLang="zh-CN" sz="2000" b="1" dirty="0" smtClean="0">
                <a:solidFill>
                  <a:schemeClr val="accent1">
                    <a:lumMod val="75000"/>
                  </a:schemeClr>
                </a:solidFill>
                <a:latin typeface="+mn-ea"/>
                <a:ea typeface="+mn-ea"/>
              </a:rPr>
              <a:t>1</a:t>
            </a:r>
            <a:r>
              <a:rPr lang="zh-CN"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こちら</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代</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endParaRPr lang="en-US" altLang="ja-JP" sz="2000" dirty="0" smtClean="0">
              <a:latin typeface="MS Mincho" pitchFamily="49" charset="-128"/>
              <a:ea typeface="MS Mincho" pitchFamily="49" charset="-128"/>
            </a:endParaRPr>
          </a:p>
          <a:p>
            <a:pPr>
              <a:lnSpc>
                <a:spcPct val="150000"/>
              </a:lnSpc>
            </a:pPr>
            <a:r>
              <a:rPr lang="zh-CN" altLang="en-US" sz="2000" dirty="0" smtClean="0"/>
              <a:t>　　　　这位，指代人。是比较礼貌的用法。类似的还有：</a:t>
            </a:r>
            <a:endParaRPr lang="en-US" altLang="zh-CN" sz="2000" dirty="0" smtClean="0"/>
          </a:p>
          <a:p>
            <a:pPr>
              <a:lnSpc>
                <a:spcPct val="150000"/>
              </a:lnSpc>
            </a:pPr>
            <a:r>
              <a:rPr lang="zh-CN" altLang="en-US" sz="2000" dirty="0" smtClean="0"/>
              <a:t>　　　　</a:t>
            </a:r>
            <a:r>
              <a:rPr lang="ja-JP" altLang="en-US" sz="2000" dirty="0" smtClean="0">
                <a:latin typeface="MS Mincho" pitchFamily="49" charset="-128"/>
                <a:ea typeface="MS Mincho" pitchFamily="49" charset="-128"/>
              </a:rPr>
              <a:t>そちら</a:t>
            </a:r>
            <a:r>
              <a:rPr lang="zh-CN" altLang="en-US" sz="2000" dirty="0" smtClean="0"/>
              <a:t>（那位）</a:t>
            </a:r>
            <a:r>
              <a:rPr lang="ja-JP" altLang="en-US" sz="2000" dirty="0" smtClean="0"/>
              <a:t>、</a:t>
            </a:r>
            <a:r>
              <a:rPr lang="ja-JP" altLang="en-US" sz="2000" dirty="0" smtClean="0">
                <a:latin typeface="MS Mincho" pitchFamily="49" charset="-128"/>
                <a:ea typeface="MS Mincho" pitchFamily="49" charset="-128"/>
              </a:rPr>
              <a:t>あちら</a:t>
            </a:r>
            <a:r>
              <a:rPr lang="zh-CN" altLang="en-US" sz="2000" dirty="0" smtClean="0"/>
              <a:t>（那位）</a:t>
            </a:r>
            <a:r>
              <a:rPr lang="ja-JP" altLang="en-US" sz="2000" dirty="0" smtClean="0"/>
              <a:t>、</a:t>
            </a:r>
            <a:r>
              <a:rPr lang="ja-JP" altLang="en-US" sz="2000" dirty="0" smtClean="0">
                <a:latin typeface="MS Mincho" pitchFamily="49" charset="-128"/>
                <a:ea typeface="MS Mincho" pitchFamily="49" charset="-128"/>
              </a:rPr>
              <a:t>どちら</a:t>
            </a:r>
            <a:r>
              <a:rPr lang="zh-CN" altLang="en-US" sz="2000" dirty="0" smtClean="0"/>
              <a:t>（哪位）</a:t>
            </a:r>
            <a:endParaRPr lang="en-US" altLang="zh-CN" sz="2000" dirty="0" smtClean="0"/>
          </a:p>
          <a:p>
            <a:pPr>
              <a:lnSpc>
                <a:spcPct val="150000"/>
              </a:lnSpc>
            </a:pPr>
            <a:r>
              <a:rPr lang="en-US" altLang="zh-CN" sz="2000" b="1" dirty="0" smtClean="0">
                <a:solidFill>
                  <a:schemeClr val="accent1">
                    <a:lumMod val="75000"/>
                  </a:schemeClr>
                </a:solidFill>
                <a:latin typeface="+mn-ea"/>
                <a:ea typeface="+mn-ea"/>
              </a:rPr>
              <a:t>2</a:t>
            </a:r>
            <a:r>
              <a:rPr lang="zh-CN"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中国</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名</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 </a:t>
            </a:r>
            <a:r>
              <a:rPr lang="ja-JP" altLang="en-US" sz="2000" dirty="0" smtClean="0"/>
              <a:t>　　　        </a:t>
            </a:r>
            <a:endParaRPr lang="en-US" altLang="ja-JP" sz="2000" dirty="0" smtClean="0"/>
          </a:p>
          <a:p>
            <a:pPr>
              <a:lnSpc>
                <a:spcPct val="150000"/>
              </a:lnSpc>
            </a:pPr>
            <a:r>
              <a:rPr lang="en-US" altLang="ja-JP" sz="2000" dirty="0" smtClean="0">
                <a:latin typeface="MS Mincho" pitchFamily="49" charset="-128"/>
                <a:ea typeface="MS Mincho" pitchFamily="49" charset="-128"/>
              </a:rPr>
              <a:t>                 </a:t>
            </a:r>
            <a:r>
              <a:rPr lang="ja-JP" altLang="en-US" sz="2000" dirty="0" smtClean="0">
                <a:latin typeface="MS Mincho" pitchFamily="49" charset="-128"/>
                <a:ea typeface="MS Mincho" pitchFamily="49" charset="-128"/>
              </a:rPr>
              <a:t>中国人（ちゅうごくじん）</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a:t>
            </a:r>
            <a:r>
              <a:rPr lang="zh-CN" altLang="en-US" sz="2000" dirty="0" smtClean="0">
                <a:latin typeface="MS Mincho" pitchFamily="49" charset="-128"/>
                <a:ea typeface="MS Mincho" pitchFamily="49" charset="-128"/>
              </a:rPr>
              <a:t> </a:t>
            </a:r>
            <a:r>
              <a:rPr lang="ja-JP" altLang="en-US" sz="2000" dirty="0" smtClean="0">
                <a:latin typeface="MS Mincho" pitchFamily="49" charset="-128"/>
                <a:ea typeface="MS Mincho" pitchFamily="49" charset="-128"/>
              </a:rPr>
              <a:t>中国語（ちゅうごくご）</a:t>
            </a:r>
            <a:endParaRPr lang="en-US" altLang="ja-JP" sz="2000" dirty="0" smtClean="0">
              <a:latin typeface="+mn-ea"/>
              <a:ea typeface="+mn-ea"/>
            </a:endParaRPr>
          </a:p>
          <a:p>
            <a:pPr>
              <a:lnSpc>
                <a:spcPct val="150000"/>
              </a:lnSpc>
            </a:pPr>
            <a:r>
              <a:rPr lang="en-US" altLang="ja-JP" sz="2000" b="1" dirty="0" smtClean="0">
                <a:solidFill>
                  <a:schemeClr val="accent1">
                    <a:lumMod val="75000"/>
                  </a:schemeClr>
                </a:solidFill>
                <a:latin typeface="+mn-ea"/>
                <a:ea typeface="+mn-ea"/>
              </a:rPr>
              <a:t>3</a:t>
            </a:r>
            <a:r>
              <a:rPr lang="ja-JP"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～から</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格助</a:t>
            </a:r>
            <a:r>
              <a:rPr lang="en-US" altLang="ja-JP" sz="2000" b="1" dirty="0" smtClean="0">
                <a:solidFill>
                  <a:schemeClr val="accent1">
                    <a:lumMod val="75000"/>
                  </a:schemeClr>
                </a:solidFill>
                <a:latin typeface="MS Mincho" pitchFamily="49" charset="-128"/>
                <a:ea typeface="MS Mincho" pitchFamily="49" charset="-128"/>
              </a:rPr>
              <a:t>]</a:t>
            </a:r>
            <a:r>
              <a:rPr lang="zh-CN" altLang="en-US" sz="2000" b="1" dirty="0" smtClean="0">
                <a:solidFill>
                  <a:schemeClr val="accent1">
                    <a:lumMod val="75000"/>
                  </a:schemeClr>
                </a:solidFill>
                <a:latin typeface="MS Mincho" pitchFamily="49" charset="-128"/>
                <a:ea typeface="MS Mincho" pitchFamily="49" charset="-128"/>
              </a:rPr>
              <a:t>：</a:t>
            </a:r>
            <a:endParaRPr lang="en-US" altLang="zh-CN" sz="2000" b="1" dirty="0" smtClean="0">
              <a:solidFill>
                <a:schemeClr val="accent1">
                  <a:lumMod val="75000"/>
                </a:schemeClr>
              </a:solidFill>
              <a:latin typeface="MS Mincho" pitchFamily="49" charset="-128"/>
              <a:ea typeface="MS Mincho" pitchFamily="49" charset="-128"/>
            </a:endParaRPr>
          </a:p>
          <a:p>
            <a:pPr>
              <a:lnSpc>
                <a:spcPct val="150000"/>
              </a:lnSpc>
            </a:pPr>
            <a:r>
              <a:rPr lang="en-US" altLang="zh-CN" sz="2000" dirty="0" smtClean="0"/>
              <a:t>             </a:t>
            </a:r>
            <a:r>
              <a:rPr lang="zh-CN" altLang="en-US" sz="2000" dirty="0" smtClean="0"/>
              <a:t>表示起点。例：</a:t>
            </a:r>
            <a:r>
              <a:rPr lang="ja-JP" altLang="en-US" sz="2000" dirty="0" smtClean="0">
                <a:latin typeface="MS Mincho" pitchFamily="49" charset="-128"/>
                <a:ea typeface="MS Mincho" pitchFamily="49" charset="-128"/>
              </a:rPr>
              <a:t>中国から～</a:t>
            </a:r>
            <a:r>
              <a:rPr lang="zh-CN" altLang="en-US" sz="2000" dirty="0" smtClean="0"/>
              <a:t>（从中国</a:t>
            </a:r>
            <a:r>
              <a:rPr lang="en-US" altLang="zh-CN" sz="2000" dirty="0" smtClean="0"/>
              <a:t>……</a:t>
            </a:r>
            <a:r>
              <a:rPr lang="zh-CN" altLang="en-US" sz="2000" dirty="0" smtClean="0"/>
              <a:t>）</a:t>
            </a:r>
            <a:endParaRPr lang="en-US" altLang="zh-CN" sz="2000" dirty="0" smtClean="0">
              <a:latin typeface="+mn-ea"/>
              <a:ea typeface="+mn-ea"/>
            </a:endParaRPr>
          </a:p>
          <a:p>
            <a:pPr>
              <a:lnSpc>
                <a:spcPct val="150000"/>
              </a:lnSpc>
              <a:buFontTx/>
              <a:buNone/>
            </a:pPr>
            <a:r>
              <a:rPr lang="en-US" altLang="zh-CN" sz="2000" b="1" dirty="0" smtClean="0">
                <a:solidFill>
                  <a:schemeClr val="accent1">
                    <a:lumMod val="75000"/>
                  </a:schemeClr>
                </a:solidFill>
                <a:latin typeface="+mn-ea"/>
                <a:ea typeface="+mn-ea"/>
              </a:rPr>
              <a:t>4</a:t>
            </a:r>
            <a:r>
              <a:rPr lang="zh-CN"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参りました</a:t>
            </a:r>
            <a:r>
              <a:rPr lang="zh-CN" altLang="en-US" sz="2000" b="1" dirty="0" smtClean="0">
                <a:solidFill>
                  <a:schemeClr val="accent1">
                    <a:lumMod val="75000"/>
                  </a:schemeClr>
                </a:solidFill>
                <a:latin typeface="MS Mincho" pitchFamily="49" charset="-128"/>
                <a:ea typeface="MS Mincho" pitchFamily="49" charset="-128"/>
              </a:rPr>
              <a:t>：</a:t>
            </a:r>
            <a:endParaRPr lang="en-US" altLang="zh-CN" sz="2000" b="1" dirty="0" smtClean="0">
              <a:solidFill>
                <a:schemeClr val="accent1">
                  <a:lumMod val="75000"/>
                </a:schemeClr>
              </a:solidFill>
              <a:latin typeface="MS Mincho" pitchFamily="49" charset="-128"/>
              <a:ea typeface="MS Mincho" pitchFamily="49" charset="-128"/>
            </a:endParaRPr>
          </a:p>
          <a:p>
            <a:pPr>
              <a:lnSpc>
                <a:spcPct val="150000"/>
              </a:lnSpc>
              <a:buFontTx/>
              <a:buNone/>
            </a:pPr>
            <a:r>
              <a:rPr lang="en-US" altLang="zh-CN" sz="2000" dirty="0" smtClean="0"/>
              <a:t>             </a:t>
            </a:r>
            <a:r>
              <a:rPr lang="zh-CN" altLang="en-US" sz="2000" dirty="0" smtClean="0"/>
              <a:t>来。只用于自己。如果要描述他人，要用</a:t>
            </a:r>
            <a:r>
              <a:rPr lang="ja-JP" altLang="en-US" sz="2000" dirty="0" smtClean="0"/>
              <a:t>「</a:t>
            </a:r>
            <a:r>
              <a:rPr lang="ja-JP" altLang="en-US" sz="2000" dirty="0" smtClean="0">
                <a:latin typeface="MS Mincho" pitchFamily="49" charset="-128"/>
                <a:ea typeface="MS Mincho" pitchFamily="49" charset="-128"/>
              </a:rPr>
              <a:t>来ました</a:t>
            </a:r>
            <a:r>
              <a:rPr lang="ja-JP" altLang="en-US" sz="2000" dirty="0" smtClean="0"/>
              <a:t>」</a:t>
            </a:r>
            <a:r>
              <a:rPr lang="zh-CN" altLang="en-US" sz="2000" dirty="0" smtClean="0"/>
              <a:t>或</a:t>
            </a:r>
            <a:r>
              <a:rPr lang="ja-JP" altLang="en-US" sz="2000" dirty="0" smtClean="0"/>
              <a:t>「</a:t>
            </a:r>
            <a:r>
              <a:rPr lang="ja-JP" altLang="en-US" sz="2000" dirty="0" smtClean="0">
                <a:latin typeface="MS Mincho" pitchFamily="49" charset="-128"/>
                <a:ea typeface="MS Mincho" pitchFamily="49" charset="-128"/>
              </a:rPr>
              <a:t>いらっしゃいました</a:t>
            </a:r>
            <a:r>
              <a:rPr lang="ja-JP" altLang="en-US" sz="2000" dirty="0" smtClean="0"/>
              <a:t>」。</a:t>
            </a:r>
            <a:endParaRPr lang="zh-CN" altLang="en-US" sz="2000" dirty="0"/>
          </a:p>
        </p:txBody>
      </p:sp>
      <p:grpSp>
        <p:nvGrpSpPr>
          <p:cNvPr id="15" name="组合 14"/>
          <p:cNvGrpSpPr/>
          <p:nvPr/>
        </p:nvGrpSpPr>
        <p:grpSpPr>
          <a:xfrm>
            <a:off x="10446707" y="5050883"/>
            <a:ext cx="1131162" cy="1026532"/>
            <a:chOff x="10446707" y="5050883"/>
            <a:chExt cx="1131162" cy="1026532"/>
          </a:xfrm>
        </p:grpSpPr>
        <p:pic>
          <p:nvPicPr>
            <p:cNvPr id="16" name="图片 3"/>
            <p:cNvPicPr>
              <a:picLocks noChangeAspect="1" noChangeArrowheads="1"/>
            </p:cNvPicPr>
            <p:nvPr/>
          </p:nvPicPr>
          <p:blipFill>
            <a:blip r:embed="rId2" cstate="print"/>
            <a:srcRect/>
            <a:stretch>
              <a:fillRect/>
            </a:stretch>
          </p:blipFill>
          <p:spPr bwMode="auto">
            <a:xfrm>
              <a:off x="10450860" y="5050883"/>
              <a:ext cx="1081421" cy="1026532"/>
            </a:xfrm>
            <a:prstGeom prst="rect">
              <a:avLst/>
            </a:prstGeom>
            <a:noFill/>
            <a:ln w="9525">
              <a:noFill/>
              <a:miter lim="800000"/>
              <a:headEnd/>
              <a:tailEnd/>
            </a:ln>
          </p:spPr>
        </p:pic>
        <p:sp>
          <p:nvSpPr>
            <p:cNvPr id="17" name="TextBox 16">
              <a:hlinkClick r:id="rId3" action="ppaction://hlinksldjump"/>
            </p:cNvPr>
            <p:cNvSpPr txBox="1"/>
            <p:nvPr/>
          </p:nvSpPr>
          <p:spPr>
            <a:xfrm>
              <a:off x="10446707" y="5493274"/>
              <a:ext cx="1131162"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pic>
        <p:nvPicPr>
          <p:cNvPr id="18" name="图片 17" descr="F200908111738222425528871.jpg"/>
          <p:cNvPicPr>
            <a:picLocks noChangeAspect="1"/>
          </p:cNvPicPr>
          <p:nvPr/>
        </p:nvPicPr>
        <p:blipFill>
          <a:blip r:embed="rId4" cstate="print"/>
          <a:srcRect r="2233" b="11753"/>
          <a:stretch>
            <a:fillRect/>
          </a:stretch>
        </p:blipFill>
        <p:spPr>
          <a:xfrm>
            <a:off x="2736322" y="3038637"/>
            <a:ext cx="1070911" cy="71355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blinds(horizontal)">
                                      <p:cBhvr>
                                        <p:cTn id="7" dur="500"/>
                                        <p:tgtEl>
                                          <p:spTgt spid="8">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blinds(horizontal)">
                                      <p:cBhvr>
                                        <p:cTn id="10" dur="500"/>
                                        <p:tgtEl>
                                          <p:spTgt spid="8">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nodeType="withEffect">
                                  <p:stCondLst>
                                    <p:cond delay="0"/>
                                  </p:stCondLst>
                                  <p:childTnLst>
                                    <p:set>
                                      <p:cBhvr>
                                        <p:cTn id="17" dur="1" fill="hold">
                                          <p:stCondLst>
                                            <p:cond delay="0"/>
                                          </p:stCondLst>
                                        </p:cTn>
                                        <p:tgtEl>
                                          <p:spTgt spid="8">
                                            <p:txEl>
                                              <p:pRg st="4" end="4"/>
                                            </p:txEl>
                                          </p:spTgt>
                                        </p:tgtEl>
                                        <p:attrNameLst>
                                          <p:attrName>style.visibility</p:attrName>
                                        </p:attrNameLst>
                                      </p:cBhvr>
                                      <p:to>
                                        <p:strVal val="visible"/>
                                      </p:to>
                                    </p:set>
                                    <p:animEffect transition="in" filter="blinds(horizontal)">
                                      <p:cBhvr>
                                        <p:cTn id="18" dur="500"/>
                                        <p:tgtEl>
                                          <p:spTgt spid="8">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Effect transition="in" filter="blinds(horizontal)">
                                      <p:cBhvr>
                                        <p:cTn id="21" dur="500"/>
                                        <p:tgtEl>
                                          <p:spTgt spid="8">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8">
                                            <p:txEl>
                                              <p:pRg st="7" end="7"/>
                                            </p:txEl>
                                          </p:spTgt>
                                        </p:tgtEl>
                                        <p:attrNameLst>
                                          <p:attrName>style.visibility</p:attrName>
                                        </p:attrNameLst>
                                      </p:cBhvr>
                                      <p:to>
                                        <p:strVal val="visible"/>
                                      </p:to>
                                    </p:set>
                                    <p:animEffect transition="in" filter="blinds(horizontal)">
                                      <p:cBhvr>
                                        <p:cTn id="26" dur="500"/>
                                        <p:tgtEl>
                                          <p:spTgt spid="8">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9" end="9"/>
                                            </p:txEl>
                                          </p:spTgt>
                                        </p:tgtEl>
                                        <p:attrNameLst>
                                          <p:attrName>style.visibility</p:attrName>
                                        </p:attrNameLst>
                                      </p:cBhvr>
                                      <p:to>
                                        <p:strVal val="visible"/>
                                      </p:to>
                                    </p:set>
                                    <p:anim calcmode="lin" valueType="num">
                                      <p:cBhvr additive="base">
                                        <p:cTn id="31"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会話２</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dirty="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42256" y="1516376"/>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１～の～</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15921" y="1944710"/>
            <a:ext cx="9195516" cy="3277820"/>
          </a:xfrm>
          <a:prstGeom prst="rect">
            <a:avLst/>
          </a:prstGeom>
        </p:spPr>
        <p:txBody>
          <a:bodyPr wrap="square">
            <a:spAutoFit/>
          </a:bodyPr>
          <a:lstStyle/>
          <a:p>
            <a:pPr>
              <a:lnSpc>
                <a:spcPct val="150000"/>
              </a:lnSpc>
              <a:buNone/>
            </a:pPr>
            <a:r>
              <a:rPr lang="ja-JP" altLang="en-US" sz="2000" b="1" dirty="0" smtClean="0">
                <a:solidFill>
                  <a:srgbClr val="0070C0"/>
                </a:solidFill>
                <a:latin typeface="MS Mincho" pitchFamily="49" charset="-128"/>
                <a:ea typeface="MS Mincho" pitchFamily="49" charset="-128"/>
              </a:rPr>
              <a:t>意味：</a:t>
            </a:r>
            <a:r>
              <a:rPr lang="ja-JP" altLang="en-US" sz="2000" dirty="0" smtClean="0"/>
              <a:t>～</a:t>
            </a:r>
            <a:r>
              <a:rPr lang="zh-CN" altLang="en-US" sz="2000" dirty="0" smtClean="0"/>
              <a:t>的</a:t>
            </a:r>
            <a:r>
              <a:rPr lang="ja-JP" altLang="en-US" sz="2000" dirty="0" smtClean="0"/>
              <a:t>～</a:t>
            </a:r>
            <a:endParaRPr lang="en-US" altLang="ja-JP" sz="2000" dirty="0" smtClean="0"/>
          </a:p>
          <a:p>
            <a:pPr>
              <a:lnSpc>
                <a:spcPct val="150000"/>
              </a:lnSpc>
              <a:buNone/>
            </a:pPr>
            <a:r>
              <a:rPr lang="ja-JP" altLang="en-US" sz="2000" b="1" dirty="0" smtClean="0">
                <a:solidFill>
                  <a:srgbClr val="0070C0"/>
                </a:solidFill>
                <a:latin typeface="MS Mincho" pitchFamily="49" charset="-128"/>
                <a:ea typeface="MS Mincho" pitchFamily="49" charset="-128"/>
              </a:rPr>
              <a:t>説明：</a:t>
            </a:r>
            <a:r>
              <a:rPr lang="ja-JP" altLang="en-US" sz="2000" dirty="0" smtClean="0">
                <a:latin typeface="MS Mincho" pitchFamily="49" charset="-128"/>
                <a:ea typeface="MS Mincho" pitchFamily="49" charset="-128"/>
              </a:rPr>
              <a:t>「の」</a:t>
            </a:r>
            <a:r>
              <a:rPr lang="zh-CN" altLang="en-US" sz="2000" dirty="0" smtClean="0"/>
              <a:t>是助词，连接两个名词，表示所属，有时不用翻译。</a:t>
            </a:r>
            <a:endParaRPr lang="en-US" altLang="ja-JP" sz="2000" dirty="0" smtClean="0"/>
          </a:p>
          <a:p>
            <a:pPr>
              <a:lnSpc>
                <a:spcPct val="150000"/>
              </a:lnSpc>
              <a:buNone/>
            </a:pPr>
            <a:r>
              <a:rPr lang="ja-JP" altLang="en-US" sz="2000" b="1" dirty="0" smtClean="0">
                <a:solidFill>
                  <a:srgbClr val="0070C0"/>
                </a:solidFill>
                <a:latin typeface="MS Mincho" pitchFamily="49" charset="-128"/>
                <a:ea typeface="MS Mincho" pitchFamily="49" charset="-128"/>
              </a:rPr>
              <a:t>接続：</a:t>
            </a:r>
            <a:r>
              <a:rPr lang="zh-CN" altLang="en-US" sz="2000" dirty="0" smtClean="0">
                <a:latin typeface="MS Mincho" pitchFamily="49" charset="-128"/>
                <a:ea typeface="MS Mincho" pitchFamily="49" charset="-128"/>
              </a:rPr>
              <a:t>名</a:t>
            </a:r>
            <a:r>
              <a:rPr lang="ja-JP" altLang="en-US" sz="2000" dirty="0" smtClean="0">
                <a:latin typeface="MS Mincho" pitchFamily="49" charset="-128"/>
                <a:ea typeface="MS Mincho" pitchFamily="49" charset="-128"/>
              </a:rPr>
              <a:t>の</a:t>
            </a:r>
            <a:r>
              <a:rPr lang="zh-CN" altLang="en-US" sz="2000" dirty="0" smtClean="0">
                <a:latin typeface="MS Mincho" pitchFamily="49" charset="-128"/>
                <a:ea typeface="MS Mincho" pitchFamily="49" charset="-128"/>
              </a:rPr>
              <a:t>名</a:t>
            </a:r>
            <a:endParaRPr lang="en-US" altLang="zh-CN" sz="2000" dirty="0" smtClean="0">
              <a:latin typeface="MS Mincho" pitchFamily="49" charset="-128"/>
              <a:ea typeface="MS Mincho" pitchFamily="49" charset="-128"/>
            </a:endParaRPr>
          </a:p>
          <a:p>
            <a:pPr>
              <a:lnSpc>
                <a:spcPct val="150000"/>
              </a:lnSpc>
              <a:buNone/>
            </a:pPr>
            <a:endParaRPr lang="en-US" altLang="ja-JP" dirty="0" smtClean="0"/>
          </a:p>
          <a:p>
            <a:pPr>
              <a:lnSpc>
                <a:spcPct val="150000"/>
              </a:lnSpc>
              <a:buFont typeface="Arial" pitchFamily="34" charset="0"/>
              <a:buNone/>
            </a:pPr>
            <a:r>
              <a:rPr lang="ja-JP" altLang="en-US" sz="2000" b="1" dirty="0" smtClean="0">
                <a:solidFill>
                  <a:srgbClr val="0070C0"/>
                </a:solidFill>
                <a:latin typeface="MS Mincho" pitchFamily="49" charset="-128"/>
                <a:ea typeface="MS Mincho" pitchFamily="49" charset="-128"/>
              </a:rPr>
              <a:t>  例：</a:t>
            </a:r>
            <a:endParaRPr lang="en-US" altLang="ja-JP" sz="2000" b="1" dirty="0" smtClean="0">
              <a:solidFill>
                <a:srgbClr val="0070C0"/>
              </a:solidFill>
              <a:latin typeface="MS Mincho" pitchFamily="49" charset="-128"/>
              <a:ea typeface="MS Mincho" pitchFamily="49" charset="-128"/>
            </a:endParaRPr>
          </a:p>
          <a:p>
            <a:pPr>
              <a:lnSpc>
                <a:spcPct val="150000"/>
              </a:lnSpc>
              <a:buNone/>
            </a:pPr>
            <a:r>
              <a:rPr lang="ja-JP" altLang="en-US" dirty="0" smtClean="0"/>
              <a:t>　　　</a:t>
            </a:r>
            <a:r>
              <a:rPr lang="en-US" altLang="ja-JP" sz="2000" dirty="0" smtClean="0">
                <a:latin typeface="MS Mincho" pitchFamily="49" charset="-128"/>
                <a:ea typeface="MS Mincho" pitchFamily="49" charset="-128"/>
              </a:rPr>
              <a:t>A</a:t>
            </a:r>
            <a:r>
              <a:rPr lang="ja-JP" altLang="en-US" sz="2000" dirty="0" smtClean="0">
                <a:latin typeface="MS Mincho" pitchFamily="49" charset="-128"/>
                <a:ea typeface="MS Mincho" pitchFamily="49" charset="-128"/>
              </a:rPr>
              <a:t>株式会社（かぶしきがいしゃ）の社員（しゃいん）</a:t>
            </a:r>
            <a:r>
              <a:rPr lang="zh-CN" altLang="en-US" sz="2000" dirty="0" smtClean="0"/>
              <a:t>（</a:t>
            </a:r>
            <a:r>
              <a:rPr lang="en-US" altLang="zh-CN" sz="2000" dirty="0" smtClean="0">
                <a:latin typeface="MS Mincho" pitchFamily="49" charset="-128"/>
                <a:ea typeface="MS Mincho" pitchFamily="49" charset="-128"/>
              </a:rPr>
              <a:t>A</a:t>
            </a:r>
            <a:r>
              <a:rPr lang="zh-CN" altLang="en-US" sz="2000" dirty="0" smtClean="0"/>
              <a:t>公司的职员）</a:t>
            </a:r>
            <a:endParaRPr lang="en-US" altLang="ja-JP" dirty="0" smtClean="0"/>
          </a:p>
          <a:p>
            <a:pPr>
              <a:lnSpc>
                <a:spcPct val="150000"/>
              </a:lnSpc>
              <a:buNone/>
            </a:pPr>
            <a:r>
              <a:rPr lang="ja-JP" altLang="en-US" dirty="0" smtClean="0"/>
              <a:t>　　　</a:t>
            </a:r>
            <a:r>
              <a:rPr lang="ja-JP" altLang="en-US" sz="2000" dirty="0" smtClean="0">
                <a:latin typeface="MS Mincho" pitchFamily="49" charset="-128"/>
                <a:ea typeface="MS Mincho" pitchFamily="49" charset="-128"/>
              </a:rPr>
              <a:t>中国</a:t>
            </a:r>
            <a:r>
              <a:rPr lang="zh-CN" altLang="en-US" sz="2000" dirty="0" smtClean="0">
                <a:latin typeface="MS Mincho" pitchFamily="49" charset="-128"/>
                <a:ea typeface="MS Mincho" pitchFamily="49" charset="-128"/>
              </a:rPr>
              <a:t>（</a:t>
            </a:r>
            <a:r>
              <a:rPr lang="ja-JP" altLang="en-US" sz="2000" dirty="0" smtClean="0">
                <a:latin typeface="MS Mincho" pitchFamily="49" charset="-128"/>
                <a:ea typeface="MS Mincho" pitchFamily="49" charset="-128"/>
              </a:rPr>
              <a:t>ちゅうごく）の大連（だいれん）</a:t>
            </a:r>
            <a:r>
              <a:rPr lang="zh-CN" altLang="en-US" sz="2000" dirty="0" smtClean="0"/>
              <a:t>（中国大连。）</a:t>
            </a:r>
            <a:endParaRPr lang="zh-CN" altLang="en-US" sz="2000" dirty="0"/>
          </a:p>
        </p:txBody>
      </p:sp>
      <p:pic>
        <p:nvPicPr>
          <p:cNvPr id="11" name="図 10" descr="1.png"/>
          <p:cNvPicPr>
            <a:picLocks noChangeAspect="1"/>
          </p:cNvPicPr>
          <p:nvPr/>
        </p:nvPicPr>
        <p:blipFill>
          <a:blip r:embed="rId2" cstate="print"/>
          <a:stretch>
            <a:fillRect/>
          </a:stretch>
        </p:blipFill>
        <p:spPr>
          <a:xfrm>
            <a:off x="1258508" y="1487477"/>
            <a:ext cx="943107" cy="457264"/>
          </a:xfrm>
          <a:prstGeom prst="rect">
            <a:avLst/>
          </a:prstGeom>
        </p:spPr>
      </p:pic>
      <p:sp>
        <p:nvSpPr>
          <p:cNvPr id="16" name="TextBox 10">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 calcmode="lin" valueType="num">
                                      <p:cBhvr additive="base">
                                        <p:cTn id="3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 calcmode="lin" valueType="num">
                                      <p:cBhvr additive="base">
                                        <p:cTn id="3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anim calcmode="lin" valueType="num">
                                      <p:cBhvr additive="base">
                                        <p:cTn id="4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475378" y="0"/>
            <a:ext cx="5575609" cy="6378498"/>
            <a:chOff x="0" y="0"/>
            <a:chExt cx="7850909" cy="6220691"/>
          </a:xfrm>
        </p:grpSpPr>
        <p:sp>
          <p:nvSpPr>
            <p:cNvPr id="15380" name="矩形 4"/>
            <p:cNvSpPr>
              <a:spLocks noChangeArrowheads="1"/>
            </p:cNvSpPr>
            <p:nvPr/>
          </p:nvSpPr>
          <p:spPr bwMode="auto">
            <a:xfrm>
              <a:off x="0" y="0"/>
              <a:ext cx="7850909" cy="6220691"/>
            </a:xfrm>
            <a:prstGeom prst="rect">
              <a:avLst/>
            </a:prstGeom>
            <a:solidFill>
              <a:srgbClr val="00A0E9"/>
            </a:solidFill>
            <a:ln w="12700">
              <a:no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sp>
          <p:nvSpPr>
            <p:cNvPr id="15381" name="矩形 5"/>
            <p:cNvSpPr>
              <a:spLocks noChangeArrowheads="1"/>
            </p:cNvSpPr>
            <p:nvPr/>
          </p:nvSpPr>
          <p:spPr bwMode="auto">
            <a:xfrm>
              <a:off x="0" y="240147"/>
              <a:ext cx="7472218" cy="5980544"/>
            </a:xfrm>
            <a:prstGeom prst="rect">
              <a:avLst/>
            </a:prstGeom>
            <a:solidFill>
              <a:schemeClr val="bg1"/>
            </a:solidFill>
            <a:ln w="12700">
              <a:no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grpSp>
      <p:pic>
        <p:nvPicPr>
          <p:cNvPr id="4101" name="图片 6"/>
          <p:cNvPicPr>
            <a:picLocks noChangeAspect="1" noChangeArrowheads="1"/>
          </p:cNvPicPr>
          <p:nvPr/>
        </p:nvPicPr>
        <p:blipFill>
          <a:blip r:embed="rId2" cstate="print"/>
          <a:srcRect/>
          <a:stretch>
            <a:fillRect/>
          </a:stretch>
        </p:blipFill>
        <p:spPr bwMode="auto">
          <a:xfrm>
            <a:off x="6791093" y="1274622"/>
            <a:ext cx="4031395" cy="4784318"/>
          </a:xfrm>
          <a:prstGeom prst="rect">
            <a:avLst/>
          </a:prstGeom>
          <a:noFill/>
          <a:ln w="9525">
            <a:noFill/>
            <a:miter lim="800000"/>
            <a:headEnd/>
            <a:tailEnd/>
          </a:ln>
        </p:spPr>
      </p:pic>
      <p:grpSp>
        <p:nvGrpSpPr>
          <p:cNvPr id="4102" name="Group 6"/>
          <p:cNvGrpSpPr>
            <a:grpSpLocks/>
          </p:cNvGrpSpPr>
          <p:nvPr/>
        </p:nvGrpSpPr>
        <p:grpSpPr bwMode="auto">
          <a:xfrm>
            <a:off x="568711" y="3943610"/>
            <a:ext cx="4036741" cy="1034462"/>
            <a:chOff x="31532" y="15765"/>
            <a:chExt cx="6015462" cy="1828699"/>
          </a:xfrm>
        </p:grpSpPr>
        <p:sp>
          <p:nvSpPr>
            <p:cNvPr id="15378" name="矩形 8">
              <a:hlinkClick r:id="rId3" action="ppaction://hlinksldjump"/>
            </p:cNvPr>
            <p:cNvSpPr>
              <a:spLocks noChangeArrowheads="1"/>
            </p:cNvSpPr>
            <p:nvPr/>
          </p:nvSpPr>
          <p:spPr bwMode="auto">
            <a:xfrm>
              <a:off x="716799" y="43041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Adobe 黑体 Std R" pitchFamily="2" charset="-122"/>
                  <a:ea typeface="Adobe 黑体 Std R" pitchFamily="2" charset="-122"/>
                  <a:sym typeface="Adobe 黑体 Std R" pitchFamily="2" charset="-122"/>
                </a:rPr>
                <a:t>会話</a:t>
              </a:r>
              <a:r>
                <a:rPr lang="en-US" altLang="ja-JP" sz="2400" b="1" dirty="0" smtClean="0">
                  <a:solidFill>
                    <a:srgbClr val="FFFFFF"/>
                  </a:solidFill>
                  <a:latin typeface="Adobe 黑体 Std R" pitchFamily="2" charset="-122"/>
                  <a:ea typeface="Adobe 黑体 Std R" pitchFamily="2" charset="-122"/>
                  <a:sym typeface="Adobe 黑体 Std R" pitchFamily="2" charset="-122"/>
                </a:rPr>
                <a:t>4</a:t>
              </a:r>
            </a:p>
          </p:txBody>
        </p:sp>
        <p:pic>
          <p:nvPicPr>
            <p:cNvPr id="15379"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grpSp>
        <p:nvGrpSpPr>
          <p:cNvPr id="4114" name="Group 18"/>
          <p:cNvGrpSpPr>
            <a:grpSpLocks/>
          </p:cNvGrpSpPr>
          <p:nvPr/>
        </p:nvGrpSpPr>
        <p:grpSpPr bwMode="auto">
          <a:xfrm>
            <a:off x="7174958" y="316533"/>
            <a:ext cx="3567113" cy="1582737"/>
            <a:chOff x="0" y="0"/>
            <a:chExt cx="3568271" cy="1582295"/>
          </a:xfrm>
        </p:grpSpPr>
        <p:sp>
          <p:nvSpPr>
            <p:cNvPr id="15369" name="圆角矩形 23"/>
            <p:cNvSpPr>
              <a:spLocks noChangeArrowheads="1"/>
            </p:cNvSpPr>
            <p:nvPr/>
          </p:nvSpPr>
          <p:spPr bwMode="auto">
            <a:xfrm>
              <a:off x="141580" y="0"/>
              <a:ext cx="3426691" cy="766618"/>
            </a:xfrm>
            <a:prstGeom prst="roundRect">
              <a:avLst>
                <a:gd name="adj" fmla="val 16667"/>
              </a:avLst>
            </a:prstGeom>
            <a:solidFill>
              <a:schemeClr val="bg1"/>
            </a:solidFill>
            <a:ln w="12700">
              <a:noFill/>
              <a:bevel/>
              <a:headEnd/>
              <a:tailEnd/>
            </a:ln>
          </p:spPr>
          <p:txBody>
            <a:bodyPr anchor="ctr"/>
            <a:lstStyle/>
            <a:p>
              <a:pPr algn="ctr"/>
              <a:r>
                <a:rPr lang="ja-JP" altLang="en-US" sz="4000" b="1" dirty="0">
                  <a:solidFill>
                    <a:srgbClr val="E1002A"/>
                  </a:solidFill>
                  <a:latin typeface="Adobe 黑体 Std R" pitchFamily="2" charset="-122"/>
                  <a:ea typeface="Adobe 黑体 Std R" pitchFamily="2" charset="-122"/>
                  <a:sym typeface="Adobe 黑体 Std R" pitchFamily="2" charset="-122"/>
                </a:rPr>
                <a:t>目次</a:t>
              </a:r>
              <a:endParaRPr lang="zh-CN" altLang="en-US" sz="4000" b="1" dirty="0">
                <a:solidFill>
                  <a:srgbClr val="E1002A"/>
                </a:solidFill>
                <a:latin typeface="Adobe 黑体 Std R" pitchFamily="2" charset="-122"/>
                <a:ea typeface="Adobe 黑体 Std R" pitchFamily="2" charset="-122"/>
                <a:sym typeface="Adobe 黑体 Std R" pitchFamily="2" charset="-122"/>
              </a:endParaRPr>
            </a:p>
          </p:txBody>
        </p:sp>
        <p:sp>
          <p:nvSpPr>
            <p:cNvPr id="15370" name="椭圆 24"/>
            <p:cNvSpPr>
              <a:spLocks noChangeArrowheads="1"/>
            </p:cNvSpPr>
            <p:nvPr/>
          </p:nvSpPr>
          <p:spPr bwMode="auto">
            <a:xfrm>
              <a:off x="0" y="855395"/>
              <a:ext cx="471054" cy="471054"/>
            </a:xfrm>
            <a:prstGeom prst="ellipse">
              <a:avLst/>
            </a:prstGeom>
            <a:solidFill>
              <a:schemeClr val="bg1"/>
            </a:solidFill>
            <a:ln w="12700">
              <a:no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sp>
          <p:nvSpPr>
            <p:cNvPr id="15371" name="椭圆 25"/>
            <p:cNvSpPr>
              <a:spLocks noChangeArrowheads="1"/>
            </p:cNvSpPr>
            <p:nvPr/>
          </p:nvSpPr>
          <p:spPr bwMode="auto">
            <a:xfrm>
              <a:off x="369454" y="1252559"/>
              <a:ext cx="329736" cy="329736"/>
            </a:xfrm>
            <a:prstGeom prst="ellipse">
              <a:avLst/>
            </a:prstGeom>
            <a:solidFill>
              <a:schemeClr val="bg1"/>
            </a:solidFill>
            <a:ln w="12700">
              <a:noFill/>
              <a:bevel/>
              <a:headEnd/>
              <a:tailEnd/>
            </a:ln>
          </p:spPr>
          <p:txBody>
            <a:bodyPr anchor="ctr"/>
            <a:lstStyle/>
            <a:p>
              <a:pPr algn="ctr"/>
              <a:endParaRPr lang="zh-CN" altLang="zh-CN">
                <a:solidFill>
                  <a:srgbClr val="FFFFFF"/>
                </a:solidFill>
                <a:latin typeface="宋体" pitchFamily="2" charset="-122"/>
                <a:sym typeface="宋体" pitchFamily="2" charset="-122"/>
              </a:endParaRPr>
            </a:p>
          </p:txBody>
        </p:sp>
      </p:grpSp>
      <p:grpSp>
        <p:nvGrpSpPr>
          <p:cNvPr id="22" name="Group 6"/>
          <p:cNvGrpSpPr>
            <a:grpSpLocks/>
          </p:cNvGrpSpPr>
          <p:nvPr/>
        </p:nvGrpSpPr>
        <p:grpSpPr bwMode="auto">
          <a:xfrm>
            <a:off x="587296" y="1719258"/>
            <a:ext cx="3989443" cy="1034462"/>
            <a:chOff x="31532" y="15765"/>
            <a:chExt cx="5944979" cy="1828699"/>
          </a:xfrm>
        </p:grpSpPr>
        <p:sp>
          <p:nvSpPr>
            <p:cNvPr id="23" name="矩形 8">
              <a:hlinkClick r:id="rId5" action="ppaction://hlinksldjump"/>
            </p:cNvPr>
            <p:cNvSpPr>
              <a:spLocks noChangeArrowheads="1"/>
            </p:cNvSpPr>
            <p:nvPr/>
          </p:nvSpPr>
          <p:spPr bwMode="auto">
            <a:xfrm>
              <a:off x="646317" y="430417"/>
              <a:ext cx="5330194"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MS Mincho" pitchFamily="49" charset="-128"/>
                  <a:ea typeface="MS Mincho" pitchFamily="49" charset="-128"/>
                  <a:sym typeface="Adobe 黑体 Std R" pitchFamily="2" charset="-122"/>
                </a:rPr>
                <a:t>会話</a:t>
              </a:r>
              <a:r>
                <a:rPr lang="en-US" altLang="ja-JP" sz="2400" b="1" dirty="0" smtClean="0">
                  <a:solidFill>
                    <a:srgbClr val="FFFFFF"/>
                  </a:solidFill>
                  <a:latin typeface="MS Mincho" pitchFamily="49" charset="-128"/>
                  <a:ea typeface="MS Mincho" pitchFamily="49" charset="-128"/>
                  <a:sym typeface="Adobe 黑体 Std R" pitchFamily="2" charset="-122"/>
                </a:rPr>
                <a:t>1</a:t>
              </a:r>
              <a:endParaRPr lang="zh-CN" altLang="en-US" sz="2400" b="1" dirty="0">
                <a:solidFill>
                  <a:srgbClr val="FFFFFF"/>
                </a:solidFill>
                <a:latin typeface="MS Mincho" pitchFamily="49" charset="-128"/>
                <a:ea typeface="MS Mincho" pitchFamily="49" charset="-128"/>
                <a:sym typeface="Adobe 黑体 Std R" pitchFamily="2" charset="-122"/>
              </a:endParaRPr>
            </a:p>
          </p:txBody>
        </p:sp>
        <p:pic>
          <p:nvPicPr>
            <p:cNvPr id="24"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grpSp>
        <p:nvGrpSpPr>
          <p:cNvPr id="25" name="Group 6"/>
          <p:cNvGrpSpPr>
            <a:grpSpLocks/>
          </p:cNvGrpSpPr>
          <p:nvPr/>
        </p:nvGrpSpPr>
        <p:grpSpPr bwMode="auto">
          <a:xfrm>
            <a:off x="553844" y="2462546"/>
            <a:ext cx="4036741" cy="1034462"/>
            <a:chOff x="31532" y="15765"/>
            <a:chExt cx="6015462" cy="1828699"/>
          </a:xfrm>
        </p:grpSpPr>
        <p:sp>
          <p:nvSpPr>
            <p:cNvPr id="26" name="矩形 8">
              <a:hlinkClick r:id="rId6" action="ppaction://hlinksldjump"/>
            </p:cNvPr>
            <p:cNvSpPr>
              <a:spLocks noChangeArrowheads="1"/>
            </p:cNvSpPr>
            <p:nvPr/>
          </p:nvSpPr>
          <p:spPr bwMode="auto">
            <a:xfrm>
              <a:off x="716799" y="43041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Adobe 黑体 Std R" pitchFamily="2" charset="-122"/>
                  <a:ea typeface="Adobe 黑体 Std R" pitchFamily="2" charset="-122"/>
                  <a:sym typeface="Adobe 黑体 Std R" pitchFamily="2" charset="-122"/>
                </a:rPr>
                <a:t>会話</a:t>
              </a:r>
              <a:r>
                <a:rPr lang="en-US" altLang="ja-JP" sz="2400" b="1" dirty="0" smtClean="0">
                  <a:solidFill>
                    <a:srgbClr val="FFFFFF"/>
                  </a:solidFill>
                  <a:latin typeface="Adobe 黑体 Std R" pitchFamily="2" charset="-122"/>
                  <a:ea typeface="Adobe 黑体 Std R" pitchFamily="2" charset="-122"/>
                  <a:sym typeface="Adobe 黑体 Std R" pitchFamily="2" charset="-122"/>
                </a:rPr>
                <a:t>2</a:t>
              </a:r>
              <a:endParaRPr lang="zh-CN" altLang="en-US" sz="2400" b="1" dirty="0">
                <a:solidFill>
                  <a:srgbClr val="FFFFFF"/>
                </a:solidFill>
                <a:latin typeface="MS Mincho" pitchFamily="49" charset="-128"/>
                <a:ea typeface="MS Mincho" pitchFamily="49" charset="-128"/>
                <a:sym typeface="Adobe 黑体 Std R" pitchFamily="2" charset="-122"/>
              </a:endParaRPr>
            </a:p>
          </p:txBody>
        </p:sp>
        <p:pic>
          <p:nvPicPr>
            <p:cNvPr id="27"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grpSp>
        <p:nvGrpSpPr>
          <p:cNvPr id="28" name="Group 6"/>
          <p:cNvGrpSpPr>
            <a:grpSpLocks/>
          </p:cNvGrpSpPr>
          <p:nvPr/>
        </p:nvGrpSpPr>
        <p:grpSpPr bwMode="auto">
          <a:xfrm>
            <a:off x="542693" y="3205834"/>
            <a:ext cx="4036741" cy="1034462"/>
            <a:chOff x="31532" y="15765"/>
            <a:chExt cx="6015462" cy="1828699"/>
          </a:xfrm>
        </p:grpSpPr>
        <p:sp>
          <p:nvSpPr>
            <p:cNvPr id="29" name="矩形 8">
              <a:hlinkClick r:id="rId7" action="ppaction://hlinksldjump"/>
            </p:cNvPr>
            <p:cNvSpPr>
              <a:spLocks noChangeArrowheads="1"/>
            </p:cNvSpPr>
            <p:nvPr/>
          </p:nvSpPr>
          <p:spPr bwMode="auto">
            <a:xfrm>
              <a:off x="716799" y="43041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Adobe 黑体 Std R" pitchFamily="2" charset="-122"/>
                  <a:ea typeface="Adobe 黑体 Std R" pitchFamily="2" charset="-122"/>
                  <a:sym typeface="Adobe 黑体 Std R" pitchFamily="2" charset="-122"/>
                </a:rPr>
                <a:t>会話</a:t>
              </a:r>
              <a:r>
                <a:rPr lang="en-US" altLang="ja-JP" sz="2400" b="1" dirty="0" smtClean="0">
                  <a:solidFill>
                    <a:srgbClr val="FFFFFF"/>
                  </a:solidFill>
                  <a:latin typeface="Adobe 黑体 Std R" pitchFamily="2" charset="-122"/>
                  <a:ea typeface="Adobe 黑体 Std R" pitchFamily="2" charset="-122"/>
                  <a:sym typeface="Adobe 黑体 Std R" pitchFamily="2" charset="-122"/>
                </a:rPr>
                <a:t>3</a:t>
              </a:r>
              <a:endParaRPr lang="zh-CN" altLang="en-US" sz="2400" b="1" dirty="0">
                <a:solidFill>
                  <a:srgbClr val="FFFFFF"/>
                </a:solidFill>
                <a:latin typeface="Adobe 黑体 Std R" pitchFamily="2" charset="-122"/>
                <a:ea typeface="Adobe 黑体 Std R" pitchFamily="2" charset="-122"/>
                <a:sym typeface="Adobe 黑体 Std R" pitchFamily="2" charset="-122"/>
              </a:endParaRPr>
            </a:p>
          </p:txBody>
        </p:sp>
        <p:pic>
          <p:nvPicPr>
            <p:cNvPr id="30"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grpSp>
        <p:nvGrpSpPr>
          <p:cNvPr id="31" name="Group 6"/>
          <p:cNvGrpSpPr>
            <a:grpSpLocks/>
          </p:cNvGrpSpPr>
          <p:nvPr/>
        </p:nvGrpSpPr>
        <p:grpSpPr bwMode="auto">
          <a:xfrm>
            <a:off x="587299" y="980585"/>
            <a:ext cx="4036741" cy="1034462"/>
            <a:chOff x="31532" y="15765"/>
            <a:chExt cx="6015462" cy="1828699"/>
          </a:xfrm>
        </p:grpSpPr>
        <p:sp>
          <p:nvSpPr>
            <p:cNvPr id="32" name="矩形 8">
              <a:hlinkClick r:id="rId8" action="ppaction://hlinksldjump"/>
            </p:cNvPr>
            <p:cNvSpPr>
              <a:spLocks noChangeArrowheads="1"/>
            </p:cNvSpPr>
            <p:nvPr/>
          </p:nvSpPr>
          <p:spPr bwMode="auto">
            <a:xfrm>
              <a:off x="716799" y="43041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MS Mincho" pitchFamily="49" charset="-128"/>
                  <a:ea typeface="MS Mincho" pitchFamily="49" charset="-128"/>
                  <a:sym typeface="Adobe 黑体 Std R" pitchFamily="2" charset="-122"/>
                </a:rPr>
                <a:t>学習目標</a:t>
              </a:r>
              <a:endParaRPr lang="zh-CN" altLang="en-US" sz="2400" b="1" dirty="0">
                <a:solidFill>
                  <a:srgbClr val="FFFFFF"/>
                </a:solidFill>
                <a:latin typeface="MS Mincho" pitchFamily="49" charset="-128"/>
                <a:ea typeface="MS Mincho" pitchFamily="49" charset="-128"/>
                <a:sym typeface="Adobe 黑体 Std R" pitchFamily="2" charset="-122"/>
              </a:endParaRPr>
            </a:p>
          </p:txBody>
        </p:sp>
        <p:pic>
          <p:nvPicPr>
            <p:cNvPr id="33"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grpSp>
        <p:nvGrpSpPr>
          <p:cNvPr id="34" name="Group 6"/>
          <p:cNvGrpSpPr>
            <a:grpSpLocks/>
          </p:cNvGrpSpPr>
          <p:nvPr/>
        </p:nvGrpSpPr>
        <p:grpSpPr bwMode="auto">
          <a:xfrm>
            <a:off x="531540" y="4640498"/>
            <a:ext cx="4036741" cy="1034462"/>
            <a:chOff x="31532" y="15765"/>
            <a:chExt cx="6015462" cy="1828699"/>
          </a:xfrm>
        </p:grpSpPr>
        <p:sp>
          <p:nvSpPr>
            <p:cNvPr id="35" name="矩形 8">
              <a:hlinkClick r:id="rId9" action="ppaction://hlinksldjump"/>
            </p:cNvPr>
            <p:cNvSpPr>
              <a:spLocks noChangeArrowheads="1"/>
            </p:cNvSpPr>
            <p:nvPr/>
          </p:nvSpPr>
          <p:spPr bwMode="auto">
            <a:xfrm>
              <a:off x="716799" y="50926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MS Mincho" pitchFamily="49" charset="-128"/>
                  <a:ea typeface="MS Mincho" pitchFamily="49" charset="-128"/>
                  <a:sym typeface="Adobe 黑体 Std R" pitchFamily="2" charset="-122"/>
                </a:rPr>
                <a:t>学習関連資料</a:t>
              </a:r>
              <a:endParaRPr lang="en-US" altLang="ja-JP" sz="2400" b="1" dirty="0" smtClean="0">
                <a:solidFill>
                  <a:srgbClr val="FFFFFF"/>
                </a:solidFill>
                <a:latin typeface="MS Mincho" pitchFamily="49" charset="-128"/>
                <a:ea typeface="MS Mincho" pitchFamily="49" charset="-128"/>
                <a:sym typeface="Adobe 黑体 Std R" pitchFamily="2" charset="-122"/>
              </a:endParaRPr>
            </a:p>
          </p:txBody>
        </p:sp>
        <p:pic>
          <p:nvPicPr>
            <p:cNvPr id="36"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grpSp>
        <p:nvGrpSpPr>
          <p:cNvPr id="37" name="Group 6"/>
          <p:cNvGrpSpPr>
            <a:grpSpLocks/>
          </p:cNvGrpSpPr>
          <p:nvPr/>
        </p:nvGrpSpPr>
        <p:grpSpPr bwMode="auto">
          <a:xfrm>
            <a:off x="572428" y="5442363"/>
            <a:ext cx="4025590" cy="1034462"/>
            <a:chOff x="48149" y="55190"/>
            <a:chExt cx="5998845" cy="1828699"/>
          </a:xfrm>
        </p:grpSpPr>
        <p:sp>
          <p:nvSpPr>
            <p:cNvPr id="38" name="矩形 8">
              <a:hlinkClick r:id="rId10" action="ppaction://hlinksldjump"/>
            </p:cNvPr>
            <p:cNvSpPr>
              <a:spLocks noChangeArrowheads="1"/>
            </p:cNvSpPr>
            <p:nvPr/>
          </p:nvSpPr>
          <p:spPr bwMode="auto">
            <a:xfrm>
              <a:off x="716799" y="43041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MS Mincho" pitchFamily="49" charset="-128"/>
                  <a:ea typeface="MS Mincho" pitchFamily="49" charset="-128"/>
                  <a:sym typeface="Adobe 黑体 Std R" pitchFamily="2" charset="-122"/>
                </a:rPr>
                <a:t> 日本文化を楽しもう</a:t>
              </a:r>
              <a:endParaRPr lang="en-US" altLang="ja-JP" sz="2400" b="1" dirty="0" smtClean="0">
                <a:solidFill>
                  <a:srgbClr val="FFFFFF"/>
                </a:solidFill>
                <a:latin typeface="MS Mincho" pitchFamily="49" charset="-128"/>
                <a:ea typeface="MS Mincho" pitchFamily="49" charset="-128"/>
                <a:sym typeface="Adobe 黑体 Std R" pitchFamily="2" charset="-122"/>
              </a:endParaRPr>
            </a:p>
          </p:txBody>
        </p:sp>
        <p:pic>
          <p:nvPicPr>
            <p:cNvPr id="39" name="图片 7"/>
            <p:cNvPicPr>
              <a:picLocks noChangeAspect="1" noChangeArrowheads="1"/>
            </p:cNvPicPr>
            <p:nvPr/>
          </p:nvPicPr>
          <p:blipFill>
            <a:blip r:embed="rId4" cstate="print"/>
            <a:srcRect/>
            <a:stretch>
              <a:fillRect/>
            </a:stretch>
          </p:blipFill>
          <p:spPr bwMode="auto">
            <a:xfrm>
              <a:off x="48149" y="55190"/>
              <a:ext cx="1285241" cy="1828699"/>
            </a:xfrm>
            <a:prstGeom prst="rect">
              <a:avLst/>
            </a:prstGeom>
            <a:noFill/>
            <a:ln w="9525">
              <a:noFill/>
              <a:miter lim="800000"/>
              <a:headEnd/>
              <a:tailEnd/>
            </a:ln>
          </p:spPr>
        </p:pic>
      </p:grpSp>
      <p:sp>
        <p:nvSpPr>
          <p:cNvPr id="43" name="TextBox 42"/>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grpSp>
        <p:nvGrpSpPr>
          <p:cNvPr id="44" name="Group 6"/>
          <p:cNvGrpSpPr>
            <a:grpSpLocks/>
          </p:cNvGrpSpPr>
          <p:nvPr/>
        </p:nvGrpSpPr>
        <p:grpSpPr bwMode="auto">
          <a:xfrm>
            <a:off x="594986" y="268022"/>
            <a:ext cx="4036741" cy="1034462"/>
            <a:chOff x="31532" y="15765"/>
            <a:chExt cx="6015462" cy="1828699"/>
          </a:xfrm>
        </p:grpSpPr>
        <p:sp>
          <p:nvSpPr>
            <p:cNvPr id="45" name="矩形 8">
              <a:hlinkClick r:id="rId11" action="ppaction://hlinksldjump"/>
            </p:cNvPr>
            <p:cNvSpPr>
              <a:spLocks noChangeArrowheads="1"/>
            </p:cNvSpPr>
            <p:nvPr/>
          </p:nvSpPr>
          <p:spPr bwMode="auto">
            <a:xfrm>
              <a:off x="716799" y="430417"/>
              <a:ext cx="5330195" cy="881046"/>
            </a:xfrm>
            <a:prstGeom prst="rect">
              <a:avLst/>
            </a:prstGeom>
            <a:solidFill>
              <a:srgbClr val="E1002A"/>
            </a:solidFill>
            <a:ln w="127000">
              <a:solidFill>
                <a:srgbClr val="262626"/>
              </a:solidFill>
              <a:bevel/>
              <a:headEnd/>
              <a:tailEnd/>
            </a:ln>
          </p:spPr>
          <p:txBody>
            <a:bodyPr anchor="ctr"/>
            <a:lstStyle/>
            <a:p>
              <a:pPr algn="ctr"/>
              <a:r>
                <a:rPr lang="ja-JP" altLang="en-US" sz="2400" b="1" dirty="0" smtClean="0">
                  <a:solidFill>
                    <a:srgbClr val="FFFFFF"/>
                  </a:solidFill>
                  <a:latin typeface="Adobe 黑体 Std R" pitchFamily="2" charset="-122"/>
                  <a:ea typeface="Adobe 黑体 Std R" pitchFamily="2" charset="-122"/>
                  <a:sym typeface="Adobe 黑体 Std R" pitchFamily="2" charset="-122"/>
                </a:rPr>
                <a:t>導入</a:t>
              </a:r>
              <a:endParaRPr lang="en-US" altLang="ja-JP" sz="2400" b="1" dirty="0" smtClean="0">
                <a:solidFill>
                  <a:srgbClr val="FFFFFF"/>
                </a:solidFill>
                <a:latin typeface="Adobe 黑体 Std R" pitchFamily="2" charset="-122"/>
                <a:ea typeface="Adobe 黑体 Std R" pitchFamily="2" charset="-122"/>
                <a:sym typeface="Adobe 黑体 Std R" pitchFamily="2" charset="-122"/>
              </a:endParaRPr>
            </a:p>
          </p:txBody>
        </p:sp>
        <p:pic>
          <p:nvPicPr>
            <p:cNvPr id="46" name="图片 7"/>
            <p:cNvPicPr>
              <a:picLocks noChangeAspect="1" noChangeArrowheads="1"/>
            </p:cNvPicPr>
            <p:nvPr/>
          </p:nvPicPr>
          <p:blipFill>
            <a:blip r:embed="rId4" cstate="print"/>
            <a:srcRect/>
            <a:stretch>
              <a:fillRect/>
            </a:stretch>
          </p:blipFill>
          <p:spPr bwMode="auto">
            <a:xfrm>
              <a:off x="31532" y="15765"/>
              <a:ext cx="1285241" cy="1828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会話２</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左と右を「の」で繋ぎましょう。</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28799" y="2292439"/>
            <a:ext cx="8139448" cy="2862322"/>
          </a:xfrm>
          <a:prstGeom prst="rect">
            <a:avLst/>
          </a:prstGeom>
        </p:spPr>
        <p:txBody>
          <a:bodyPr wrap="square">
            <a:spAutoFit/>
          </a:bodyPr>
          <a:lstStyle/>
          <a:p>
            <a:pPr>
              <a:lnSpc>
                <a:spcPct val="150000"/>
              </a:lnSpc>
            </a:pPr>
            <a:r>
              <a:rPr lang="en-US" altLang="ja-JP" sz="2000" dirty="0" smtClean="0">
                <a:latin typeface="MS Mincho" pitchFamily="49" charset="-128"/>
                <a:ea typeface="MS Mincho" pitchFamily="49" charset="-128"/>
              </a:rPr>
              <a:t>1</a:t>
            </a:r>
            <a:r>
              <a:rPr lang="ja-JP" altLang="en-US" sz="2000" dirty="0" smtClean="0">
                <a:latin typeface="MS Mincho" pitchFamily="49" charset="-128"/>
                <a:ea typeface="MS Mincho" pitchFamily="49" charset="-128"/>
              </a:rPr>
              <a:t>日本語（にほんご）　　　　　　　　 </a:t>
            </a:r>
            <a:r>
              <a:rPr lang="zh-CN" altLang="en-US" sz="2000" dirty="0" smtClean="0">
                <a:latin typeface="MS Mincho" pitchFamily="49" charset="-128"/>
                <a:ea typeface="MS Mincho" pitchFamily="49" charset="-128"/>
              </a:rPr>
              <a:t> </a:t>
            </a:r>
            <a:r>
              <a:rPr lang="en-US" altLang="ja-JP" sz="2000" dirty="0" smtClean="0">
                <a:latin typeface="MS Mincho" pitchFamily="49" charset="-128"/>
                <a:ea typeface="MS Mincho" pitchFamily="49" charset="-128"/>
              </a:rPr>
              <a:t>A</a:t>
            </a:r>
            <a:r>
              <a:rPr lang="ja-JP" altLang="en-US" sz="2000" dirty="0" smtClean="0">
                <a:latin typeface="MS Mincho" pitchFamily="49" charset="-128"/>
                <a:ea typeface="MS Mincho" pitchFamily="49" charset="-128"/>
              </a:rPr>
              <a:t>本（ほん）　　</a:t>
            </a:r>
            <a:endParaRPr lang="en-US" altLang="ja-JP" sz="2000" dirty="0" smtClean="0">
              <a:latin typeface="MS Mincho" pitchFamily="49" charset="-128"/>
              <a:ea typeface="MS Mincho" pitchFamily="49" charset="-128"/>
            </a:endParaRPr>
          </a:p>
          <a:p>
            <a:pPr>
              <a:lnSpc>
                <a:spcPct val="150000"/>
              </a:lnSpc>
            </a:pPr>
            <a:r>
              <a:rPr lang="en-US" altLang="ja-JP" sz="2000" dirty="0" smtClean="0">
                <a:latin typeface="MS Mincho" pitchFamily="49" charset="-128"/>
                <a:ea typeface="MS Mincho" pitchFamily="49" charset="-128"/>
              </a:rPr>
              <a:t>2</a:t>
            </a:r>
            <a:r>
              <a:rPr lang="ja-JP" altLang="en-US" sz="2000" dirty="0" smtClean="0">
                <a:latin typeface="MS Mincho" pitchFamily="49" charset="-128"/>
                <a:ea typeface="MS Mincho" pitchFamily="49" charset="-128"/>
              </a:rPr>
              <a:t>日本語学部（がくぶ）　　　　　　　　</a:t>
            </a:r>
            <a:r>
              <a:rPr lang="en-US" altLang="ja-JP" sz="2000" dirty="0" smtClean="0">
                <a:latin typeface="MS Mincho" pitchFamily="49" charset="-128"/>
                <a:ea typeface="MS Mincho" pitchFamily="49" charset="-128"/>
              </a:rPr>
              <a:t>B</a:t>
            </a:r>
            <a:r>
              <a:rPr lang="ja-JP" altLang="en-US" sz="2000" dirty="0" smtClean="0">
                <a:latin typeface="MS Mincho" pitchFamily="49" charset="-128"/>
                <a:ea typeface="MS Mincho" pitchFamily="49" charset="-128"/>
              </a:rPr>
              <a:t>学生（がくせい）　　</a:t>
            </a:r>
            <a:endParaRPr lang="en-US" altLang="ja-JP" sz="2000" dirty="0" smtClean="0">
              <a:latin typeface="MS Mincho" pitchFamily="49" charset="-128"/>
              <a:ea typeface="MS Mincho" pitchFamily="49" charset="-128"/>
            </a:endParaRPr>
          </a:p>
          <a:p>
            <a:pPr>
              <a:lnSpc>
                <a:spcPct val="150000"/>
              </a:lnSpc>
            </a:pPr>
            <a:r>
              <a:rPr lang="en-US" altLang="ja-JP" sz="2000" dirty="0" smtClean="0">
                <a:latin typeface="MS Mincho" pitchFamily="49" charset="-128"/>
                <a:ea typeface="MS Mincho" pitchFamily="49" charset="-128"/>
              </a:rPr>
              <a:t>3</a:t>
            </a:r>
            <a:r>
              <a:rPr lang="ja-JP" altLang="en-US" sz="2000" dirty="0" smtClean="0">
                <a:latin typeface="MS Mincho" pitchFamily="49" charset="-128"/>
                <a:ea typeface="MS Mincho" pitchFamily="49" charset="-128"/>
              </a:rPr>
              <a:t>中日商事（ちゅうにち　しょうじ）　　</a:t>
            </a:r>
            <a:r>
              <a:rPr lang="en-US" altLang="ja-JP" sz="2000" dirty="0" smtClean="0">
                <a:latin typeface="MS Mincho" pitchFamily="49" charset="-128"/>
                <a:ea typeface="MS Mincho" pitchFamily="49" charset="-128"/>
              </a:rPr>
              <a:t>C</a:t>
            </a:r>
            <a:r>
              <a:rPr lang="ja-JP" altLang="en-US" sz="2000" dirty="0" smtClean="0">
                <a:latin typeface="MS Mincho" pitchFamily="49" charset="-128"/>
                <a:ea typeface="MS Mincho" pitchFamily="49" charset="-128"/>
              </a:rPr>
              <a:t>課長（かちょう）</a:t>
            </a:r>
            <a:endParaRPr lang="en-US" altLang="ja-JP" sz="2000" dirty="0" smtClean="0">
              <a:latin typeface="MS Mincho" pitchFamily="49" charset="-128"/>
              <a:ea typeface="MS Mincho" pitchFamily="49" charset="-128"/>
            </a:endParaRPr>
          </a:p>
          <a:p>
            <a:pPr>
              <a:lnSpc>
                <a:spcPct val="150000"/>
              </a:lnSpc>
            </a:pPr>
            <a:r>
              <a:rPr lang="en-US" altLang="ja-JP" sz="2000" dirty="0" smtClean="0">
                <a:latin typeface="MS Mincho" pitchFamily="49" charset="-128"/>
                <a:ea typeface="MS Mincho" pitchFamily="49" charset="-128"/>
              </a:rPr>
              <a:t>4</a:t>
            </a:r>
            <a:r>
              <a:rPr lang="ja-JP" altLang="en-US" sz="2000" dirty="0" smtClean="0">
                <a:latin typeface="MS Mincho" pitchFamily="49" charset="-128"/>
                <a:ea typeface="MS Mincho" pitchFamily="49" charset="-128"/>
              </a:rPr>
              <a:t>営業一課（えいぎょう　いっか）　　　</a:t>
            </a:r>
            <a:r>
              <a:rPr lang="en-US" altLang="ja-JP" sz="2000" dirty="0" smtClean="0">
                <a:latin typeface="MS Mincho" pitchFamily="49" charset="-128"/>
                <a:ea typeface="MS Mincho" pitchFamily="49" charset="-128"/>
              </a:rPr>
              <a:t>D</a:t>
            </a:r>
            <a:r>
              <a:rPr lang="ja-JP" altLang="en-US" sz="2000" dirty="0" smtClean="0">
                <a:latin typeface="MS Mincho" pitchFamily="49" charset="-128"/>
                <a:ea typeface="MS Mincho" pitchFamily="49" charset="-128"/>
              </a:rPr>
              <a:t>中村（なかむら）さん</a:t>
            </a:r>
            <a:endParaRPr lang="en-US" altLang="ja-JP" sz="2000" dirty="0" smtClean="0">
              <a:latin typeface="MS Mincho" pitchFamily="49" charset="-128"/>
              <a:ea typeface="MS Mincho" pitchFamily="49" charset="-128"/>
            </a:endParaRPr>
          </a:p>
          <a:p>
            <a:pPr>
              <a:lnSpc>
                <a:spcPct val="150000"/>
              </a:lnSpc>
            </a:pPr>
            <a:r>
              <a:rPr lang="en-US" altLang="ja-JP" sz="2000" dirty="0" smtClean="0">
                <a:latin typeface="MS Mincho" pitchFamily="49" charset="-128"/>
                <a:ea typeface="MS Mincho" pitchFamily="49" charset="-128"/>
              </a:rPr>
              <a:t>5</a:t>
            </a:r>
            <a:r>
              <a:rPr lang="ja-JP" altLang="en-US" sz="2000" dirty="0" smtClean="0">
                <a:latin typeface="MS Mincho" pitchFamily="49" charset="-128"/>
                <a:ea typeface="MS Mincho" pitchFamily="49" charset="-128"/>
              </a:rPr>
              <a:t>５組（ご　くみ）　　　　　　　　　　</a:t>
            </a:r>
            <a:r>
              <a:rPr lang="en-US" altLang="ja-JP" sz="2000" dirty="0" smtClean="0">
                <a:latin typeface="MS Mincho" pitchFamily="49" charset="-128"/>
                <a:ea typeface="MS Mincho" pitchFamily="49" charset="-128"/>
              </a:rPr>
              <a:t>E</a:t>
            </a:r>
            <a:r>
              <a:rPr lang="ja-JP" altLang="en-US" sz="2000" dirty="0" smtClean="0">
                <a:latin typeface="MS Mincho" pitchFamily="49" charset="-128"/>
                <a:ea typeface="MS Mincho" pitchFamily="49" charset="-128"/>
              </a:rPr>
              <a:t>李さん</a:t>
            </a:r>
            <a:endParaRPr lang="en-US" altLang="ja-JP" sz="2000" dirty="0" smtClean="0">
              <a:latin typeface="MS Mincho" pitchFamily="49" charset="-128"/>
              <a:ea typeface="MS Mincho" pitchFamily="49" charset="-128"/>
            </a:endParaRPr>
          </a:p>
          <a:p>
            <a:pPr>
              <a:lnSpc>
                <a:spcPct val="150000"/>
              </a:lnSpc>
            </a:pPr>
            <a:r>
              <a:rPr lang="en-US" altLang="ja-JP" sz="2000" dirty="0" smtClean="0">
                <a:latin typeface="MS Mincho" pitchFamily="49" charset="-128"/>
                <a:ea typeface="MS Mincho" pitchFamily="49" charset="-128"/>
              </a:rPr>
              <a:t>6</a:t>
            </a:r>
            <a:r>
              <a:rPr lang="ja-JP" altLang="en-US" sz="2000" dirty="0" smtClean="0">
                <a:latin typeface="MS Mincho" pitchFamily="49" charset="-128"/>
                <a:ea typeface="MS Mincho" pitchFamily="49" charset="-128"/>
              </a:rPr>
              <a:t>北京大学（ぺきんだいがく）　　　　　</a:t>
            </a:r>
            <a:r>
              <a:rPr lang="en-US" altLang="ja-JP" sz="2000" dirty="0" smtClean="0">
                <a:latin typeface="MS Mincho" pitchFamily="49" charset="-128"/>
                <a:ea typeface="MS Mincho" pitchFamily="49" charset="-128"/>
              </a:rPr>
              <a:t>F</a:t>
            </a:r>
            <a:r>
              <a:rPr lang="ja-JP" altLang="en-US" sz="2000" dirty="0" smtClean="0">
                <a:latin typeface="MS Mincho" pitchFamily="49" charset="-128"/>
                <a:ea typeface="MS Mincho" pitchFamily="49" charset="-128"/>
              </a:rPr>
              <a:t>先生（せんせい）</a:t>
            </a:r>
            <a:endParaRPr lang="en-US" altLang="ja-JP" sz="2000" dirty="0" smtClean="0">
              <a:latin typeface="MS Mincho" pitchFamily="49" charset="-128"/>
              <a:ea typeface="MS Mincho" pitchFamily="49" charset="-128"/>
            </a:endParaRPr>
          </a:p>
        </p:txBody>
      </p:sp>
      <p:pic>
        <p:nvPicPr>
          <p:cNvPr id="13" name="图片 7"/>
          <p:cNvPicPr>
            <a:picLocks noChangeAspect="1" noChangeArrowheads="1"/>
          </p:cNvPicPr>
          <p:nvPr/>
        </p:nvPicPr>
        <p:blipFill>
          <a:blip r:embed="rId2" cstate="print"/>
          <a:srcRect/>
          <a:stretch>
            <a:fillRect/>
          </a:stretch>
        </p:blipFill>
        <p:spPr bwMode="auto">
          <a:xfrm>
            <a:off x="1265234" y="1403938"/>
            <a:ext cx="547821" cy="657063"/>
          </a:xfrm>
          <a:prstGeom prst="rect">
            <a:avLst/>
          </a:prstGeom>
          <a:noFill/>
          <a:ln w="9525">
            <a:noFill/>
            <a:miter lim="800000"/>
            <a:headEnd/>
            <a:tailEnd/>
          </a:ln>
        </p:spPr>
      </p:pic>
      <p:pic>
        <p:nvPicPr>
          <p:cNvPr id="14" name="图片 4"/>
          <p:cNvPicPr>
            <a:picLocks noChangeAspect="1" noChangeArrowheads="1"/>
          </p:cNvPicPr>
          <p:nvPr/>
        </p:nvPicPr>
        <p:blipFill>
          <a:blip r:embed="rId3" cstate="print"/>
          <a:srcRect/>
          <a:stretch>
            <a:fillRect/>
          </a:stretch>
        </p:blipFill>
        <p:spPr bwMode="auto">
          <a:xfrm>
            <a:off x="9159875" y="936913"/>
            <a:ext cx="1203325" cy="1879095"/>
          </a:xfrm>
          <a:prstGeom prst="rect">
            <a:avLst/>
          </a:prstGeom>
          <a:noFill/>
          <a:ln w="9525">
            <a:noFill/>
            <a:miter lim="800000"/>
            <a:headEnd/>
            <a:tailEnd/>
          </a:ln>
        </p:spPr>
      </p:pic>
      <p:sp>
        <p:nvSpPr>
          <p:cNvPr id="15" name="テキスト ボックス 14"/>
          <p:cNvSpPr txBox="1"/>
          <p:nvPr/>
        </p:nvSpPr>
        <p:spPr>
          <a:xfrm>
            <a:off x="1787235" y="5389418"/>
            <a:ext cx="8094183"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答えは一つだけですか。中国語に訳す時、全部「的」に訳しますか。</a:t>
            </a:r>
            <a:endParaRPr lang="zh-CN" altLang="en-US" sz="2000" dirty="0"/>
          </a:p>
        </p:txBody>
      </p:sp>
      <p:grpSp>
        <p:nvGrpSpPr>
          <p:cNvPr id="16" name="组合 8"/>
          <p:cNvGrpSpPr/>
          <p:nvPr/>
        </p:nvGrpSpPr>
        <p:grpSpPr>
          <a:xfrm>
            <a:off x="10450860" y="5050883"/>
            <a:ext cx="1202165" cy="1026532"/>
            <a:chOff x="10450860" y="5050883"/>
            <a:chExt cx="1202165" cy="1026532"/>
          </a:xfrm>
        </p:grpSpPr>
        <p:pic>
          <p:nvPicPr>
            <p:cNvPr id="17" name="图片 3"/>
            <p:cNvPicPr>
              <a:picLocks noChangeAspect="1" noChangeArrowheads="1"/>
            </p:cNvPicPr>
            <p:nvPr/>
          </p:nvPicPr>
          <p:blipFill>
            <a:blip r:embed="rId4" cstate="print"/>
            <a:srcRect/>
            <a:stretch>
              <a:fillRect/>
            </a:stretch>
          </p:blipFill>
          <p:spPr bwMode="auto">
            <a:xfrm>
              <a:off x="10450860" y="5050883"/>
              <a:ext cx="1081421" cy="1026532"/>
            </a:xfrm>
            <a:prstGeom prst="rect">
              <a:avLst/>
            </a:prstGeom>
            <a:noFill/>
            <a:ln w="9525">
              <a:noFill/>
              <a:miter lim="800000"/>
              <a:headEnd/>
              <a:tailEnd/>
            </a:ln>
          </p:spPr>
        </p:pic>
        <p:sp>
          <p:nvSpPr>
            <p:cNvPr id="18" name="TextBox 10">
              <a:hlinkClick r:id="rId5"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会話２</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68014" y="1555013"/>
            <a:ext cx="9049407" cy="4401205"/>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１こちらは</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「こちら」</a:t>
            </a:r>
            <a:r>
              <a:rPr lang="zh-CN" altLang="en-US" sz="2000" dirty="0" smtClean="0"/>
              <a:t>这边、这位。用于介绍他人。</a:t>
            </a:r>
            <a:endParaRPr lang="en-US" altLang="zh-CN" sz="2000" dirty="0" smtClean="0"/>
          </a:p>
          <a:p>
            <a:pPr>
              <a:lnSpc>
                <a:spcPct val="150000"/>
              </a:lnSpc>
            </a:pPr>
            <a:endParaRPr lang="en-US" altLang="zh-CN" sz="2000" dirty="0" smtClean="0"/>
          </a:p>
          <a:p>
            <a:pPr>
              <a:lnSpc>
                <a:spcPct val="150000"/>
              </a:lnSpc>
            </a:pPr>
            <a:r>
              <a:rPr lang="ja-JP" altLang="en-US" sz="2000" b="1" dirty="0" smtClean="0">
                <a:solidFill>
                  <a:srgbClr val="0070C0"/>
                </a:solidFill>
                <a:latin typeface="MS Mincho" pitchFamily="49" charset="-128"/>
                <a:ea typeface="MS Mincho" pitchFamily="49" charset="-128"/>
              </a:rPr>
              <a:t>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こちらは李さんです。</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こちらは王先生です。</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どうぞこちらへ。</a:t>
            </a:r>
            <a:endParaRPr lang="en-US" altLang="ja-JP" sz="2000" dirty="0" smtClean="0">
              <a:latin typeface="MS Mincho" pitchFamily="49" charset="-128"/>
              <a:ea typeface="MS Mincho" pitchFamily="49" charset="-128"/>
            </a:endParaRPr>
          </a:p>
          <a:p>
            <a:pPr>
              <a:lnSpc>
                <a:spcPct val="150000"/>
              </a:lnSpc>
            </a:pPr>
            <a:endParaRPr lang="en-US" altLang="ja-JP" sz="2000" dirty="0" smtClean="0">
              <a:latin typeface="MS Mincho" pitchFamily="49" charset="-128"/>
              <a:ea typeface="MS Mincho" pitchFamily="49" charset="-128"/>
            </a:endParaRPr>
          </a:p>
          <a:p>
            <a:pPr>
              <a:lnSpc>
                <a:spcPct val="150000"/>
              </a:lnSpc>
            </a:pPr>
            <a:r>
              <a:rPr lang="en-US" altLang="zh-CN" sz="2000" dirty="0" smtClean="0"/>
              <a:t>        </a:t>
            </a:r>
          </a:p>
          <a:p>
            <a:endParaRPr lang="en-US" altLang="zh-CN" sz="2000" dirty="0" smtClean="0"/>
          </a:p>
        </p:txBody>
      </p:sp>
      <p:sp>
        <p:nvSpPr>
          <p:cNvPr id="11" name="TextBox 10">
            <a:hlinkClick r:id="rId2"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pic>
        <p:nvPicPr>
          <p:cNvPr id="12" name="図 11" descr="1.png"/>
          <p:cNvPicPr>
            <a:picLocks noChangeAspect="1"/>
          </p:cNvPicPr>
          <p:nvPr/>
        </p:nvPicPr>
        <p:blipFill>
          <a:blip r:embed="rId3"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 calcmode="lin" valueType="num">
                                      <p:cBhvr additive="base">
                                        <p:cTn id="2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 calcmode="lin" valueType="num">
                                      <p:cBhvr additive="base">
                                        <p:cTn id="3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会話２</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190742" y="1503498"/>
            <a:ext cx="9049407" cy="4555093"/>
          </a:xfrm>
          <a:prstGeom prst="rect">
            <a:avLst/>
          </a:prstGeom>
          <a:noFill/>
        </p:spPr>
        <p:txBody>
          <a:bodyPr wrap="square" rtlCol="0">
            <a:spAutoFit/>
          </a:bodyPr>
          <a:lstStyle/>
          <a:p>
            <a:pPr>
              <a:lnSpc>
                <a:spcPct val="150000"/>
              </a:lnSpc>
            </a:pPr>
            <a:r>
              <a:rPr lang="en-US" altLang="ja-JP" sz="2000" b="1" dirty="0" smtClean="0">
                <a:solidFill>
                  <a:srgbClr val="0070C0"/>
                </a:solidFill>
                <a:latin typeface="MS Mincho" pitchFamily="49" charset="-128"/>
                <a:ea typeface="MS Mincho" pitchFamily="49" charset="-128"/>
              </a:rPr>
              <a:t>2</a:t>
            </a:r>
            <a:r>
              <a:rPr lang="ja-JP" altLang="en-US" sz="2000" b="1" dirty="0" smtClean="0">
                <a:solidFill>
                  <a:srgbClr val="0070C0"/>
                </a:solidFill>
                <a:latin typeface="MS Mincho" pitchFamily="49" charset="-128"/>
                <a:ea typeface="MS Mincho" pitchFamily="49" charset="-128"/>
              </a:rPr>
              <a:t>～から参りました</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t>　　</a:t>
            </a:r>
            <a:r>
              <a:rPr lang="zh-CN" altLang="en-US" sz="2000" dirty="0" smtClean="0"/>
              <a:t>用于第一人称介绍自己的出身。可以是国籍、省份、毕业学校、公司等。其他人称要使用</a:t>
            </a:r>
            <a:r>
              <a:rPr lang="ja-JP" altLang="en-US" sz="2000" dirty="0" smtClean="0">
                <a:latin typeface="MS Mincho" pitchFamily="49" charset="-128"/>
                <a:ea typeface="MS Mincho" pitchFamily="49" charset="-128"/>
              </a:rPr>
              <a:t>「～から来ました」</a:t>
            </a:r>
            <a:r>
              <a:rPr lang="zh-CN" altLang="en-US" sz="2000" dirty="0" smtClean="0">
                <a:latin typeface="MS Mincho" pitchFamily="49" charset="-128"/>
                <a:ea typeface="MS Mincho" pitchFamily="49" charset="-128"/>
              </a:rPr>
              <a:t>或</a:t>
            </a:r>
            <a:r>
              <a:rPr lang="ja-JP" altLang="en-US" sz="2000" dirty="0" smtClean="0">
                <a:latin typeface="MS Mincho" pitchFamily="49" charset="-128"/>
                <a:ea typeface="MS Mincho" pitchFamily="49" charset="-128"/>
              </a:rPr>
              <a:t>「いらっしゃいました」。</a:t>
            </a:r>
            <a:endParaRPr lang="en-US" altLang="ja-JP" sz="2000" dirty="0" smtClean="0">
              <a:latin typeface="MS Mincho" pitchFamily="49" charset="-128"/>
              <a:ea typeface="MS Mincho" pitchFamily="49" charset="-128"/>
            </a:endParaRPr>
          </a:p>
          <a:p>
            <a:pPr>
              <a:lnSpc>
                <a:spcPct val="150000"/>
              </a:lnSpc>
            </a:pPr>
            <a:endParaRPr lang="en-US" altLang="ja-JP" sz="2000" dirty="0" smtClean="0">
              <a:latin typeface="MS Mincho" pitchFamily="49" charset="-128"/>
              <a:ea typeface="MS Mincho" pitchFamily="49" charset="-128"/>
            </a:endParaRPr>
          </a:p>
          <a:p>
            <a:pPr>
              <a:lnSpc>
                <a:spcPct val="150000"/>
              </a:lnSpc>
            </a:pPr>
            <a:r>
              <a:rPr lang="ja-JP" altLang="en-US" sz="2000" b="1" dirty="0" smtClean="0">
                <a:solidFill>
                  <a:srgbClr val="0070C0"/>
                </a:solidFill>
              </a:rPr>
              <a:t>例：</a:t>
            </a:r>
            <a:endParaRPr lang="en-US" altLang="ja-JP" sz="2000" b="1" dirty="0" smtClean="0">
              <a:solidFill>
                <a:srgbClr val="0070C0"/>
              </a:solidFill>
            </a:endParaRPr>
          </a:p>
          <a:p>
            <a:pPr>
              <a:lnSpc>
                <a:spcPct val="150000"/>
              </a:lnSpc>
            </a:pPr>
            <a:r>
              <a:rPr lang="ja-JP" altLang="en-US" sz="2000" dirty="0" smtClean="0"/>
              <a:t>　　</a:t>
            </a:r>
            <a:r>
              <a:rPr lang="ja-JP" altLang="en-US" sz="2000" dirty="0" smtClean="0">
                <a:latin typeface="MS Mincho" pitchFamily="49" charset="-128"/>
                <a:ea typeface="MS Mincho" pitchFamily="49" charset="-128"/>
              </a:rPr>
              <a:t>北京から参りました。</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a:t>
            </a:r>
            <a:r>
              <a:rPr lang="en-US" altLang="zh-CN" sz="2000" dirty="0" smtClean="0">
                <a:latin typeface="MS Mincho" pitchFamily="49" charset="-128"/>
                <a:ea typeface="MS Mincho" pitchFamily="49" charset="-128"/>
              </a:rPr>
              <a:t>IBM</a:t>
            </a:r>
            <a:r>
              <a:rPr lang="ja-JP" altLang="en-US" sz="2000" dirty="0" smtClean="0">
                <a:latin typeface="MS Mincho" pitchFamily="49" charset="-128"/>
                <a:ea typeface="MS Mincho" pitchFamily="49" charset="-128"/>
              </a:rPr>
              <a:t>から参りました。</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失礼ですが、李さんは北京大学から来ましたか。</a:t>
            </a:r>
            <a:endParaRPr lang="en-US" altLang="ja-JP" sz="2000" dirty="0" smtClean="0">
              <a:latin typeface="MS Mincho" pitchFamily="49" charset="-128"/>
              <a:ea typeface="MS Mincho" pitchFamily="49" charset="-128"/>
            </a:endParaRPr>
          </a:p>
          <a:p>
            <a:pPr>
              <a:lnSpc>
                <a:spcPct val="150000"/>
              </a:lnSpc>
            </a:pPr>
            <a:r>
              <a:rPr lang="en-US" altLang="zh-CN" sz="2000" dirty="0" smtClean="0"/>
              <a:t>        </a:t>
            </a:r>
          </a:p>
          <a:p>
            <a:endParaRPr lang="en-US" altLang="zh-CN" sz="2000" dirty="0" smtClean="0"/>
          </a:p>
        </p:txBody>
      </p:sp>
      <p:sp>
        <p:nvSpPr>
          <p:cNvPr id="11" name="TextBox 10">
            <a:hlinkClick r:id="rId2"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pic>
        <p:nvPicPr>
          <p:cNvPr id="13" name="図 12" descr="1.png"/>
          <p:cNvPicPr>
            <a:picLocks noChangeAspect="1"/>
          </p:cNvPicPr>
          <p:nvPr/>
        </p:nvPicPr>
        <p:blipFill>
          <a:blip r:embed="rId3"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 calcmode="lin" valueType="num">
                                      <p:cBhvr additive="base">
                                        <p:cTn id="2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 calcmode="lin" valueType="num">
                                      <p:cBhvr additive="base">
                                        <p:cTn id="3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8"/>
          <p:cNvSpPr>
            <a:spLocks noChangeArrowheads="1"/>
          </p:cNvSpPr>
          <p:nvPr/>
        </p:nvSpPr>
        <p:spPr bwMode="auto">
          <a:xfrm>
            <a:off x="111125" y="111125"/>
            <a:ext cx="4581525" cy="646331"/>
          </a:xfrm>
          <a:prstGeom prst="rect">
            <a:avLst/>
          </a:prstGeom>
          <a:noFill/>
          <a:ln w="9525">
            <a:noFill/>
            <a:miter lim="800000"/>
            <a:headEnd/>
            <a:tailEnd/>
          </a:ln>
        </p:spPr>
        <p:txBody>
          <a:bodyPr>
            <a:spAutoFit/>
          </a:bodyPr>
          <a:lstStyle/>
          <a:p>
            <a:r>
              <a:rPr lang="ja-JP" altLang="en-US" sz="3600" b="1" dirty="0" smtClean="0">
                <a:solidFill>
                  <a:srgbClr val="FFFFFF"/>
                </a:solidFill>
                <a:latin typeface="Adobe 黑体 Std R" pitchFamily="2" charset="-122"/>
                <a:ea typeface="Adobe 黑体 Std R" pitchFamily="2" charset="-122"/>
                <a:sym typeface="Adobe 黑体 Std R" pitchFamily="2" charset="-122"/>
              </a:rPr>
              <a:t>　　　　　</a:t>
            </a:r>
            <a:endParaRPr lang="zh-CN" altLang="en-US" sz="4000" b="1" dirty="0">
              <a:solidFill>
                <a:srgbClr val="FFFFFF"/>
              </a:solidFill>
              <a:latin typeface="Adobe 黑体 Std R" pitchFamily="2" charset="-122"/>
              <a:ea typeface="Adobe 黑体 Std R" pitchFamily="2" charset="-122"/>
              <a:sym typeface="Adobe 黑体 Std R" pitchFamily="2" charset="-122"/>
            </a:endParaRPr>
          </a:p>
        </p:txBody>
      </p:sp>
      <p:grpSp>
        <p:nvGrpSpPr>
          <p:cNvPr id="2" name="Group 11"/>
          <p:cNvGrpSpPr>
            <a:grpSpLocks/>
          </p:cNvGrpSpPr>
          <p:nvPr/>
        </p:nvGrpSpPr>
        <p:grpSpPr bwMode="auto">
          <a:xfrm>
            <a:off x="1065813" y="2311986"/>
            <a:ext cx="2549204" cy="1468452"/>
            <a:chOff x="0" y="0"/>
            <a:chExt cx="7823200" cy="4507347"/>
          </a:xfrm>
        </p:grpSpPr>
        <p:grpSp>
          <p:nvGrpSpPr>
            <p:cNvPr id="3" name="Group 12"/>
            <p:cNvGrpSpPr>
              <a:grpSpLocks/>
            </p:cNvGrpSpPr>
            <p:nvPr/>
          </p:nvGrpSpPr>
          <p:grpSpPr bwMode="auto">
            <a:xfrm>
              <a:off x="0" y="350983"/>
              <a:ext cx="7823200" cy="4156364"/>
              <a:chOff x="0" y="0"/>
              <a:chExt cx="7823200" cy="4156364"/>
            </a:xfrm>
          </p:grpSpPr>
          <p:sp>
            <p:nvSpPr>
              <p:cNvPr id="18467" name="圆角矩形 12"/>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8" name="圆角矩形 13">
                <a:hlinkClick r:id="rId2"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4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重要な単語</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9" name="矩形 14"/>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66" name="图片 11"/>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4" name="Group 18"/>
          <p:cNvGrpSpPr>
            <a:grpSpLocks/>
          </p:cNvGrpSpPr>
          <p:nvPr/>
        </p:nvGrpSpPr>
        <p:grpSpPr bwMode="auto">
          <a:xfrm>
            <a:off x="4810873" y="2350050"/>
            <a:ext cx="2549204" cy="1468452"/>
            <a:chOff x="0" y="0"/>
            <a:chExt cx="7823200" cy="4507347"/>
          </a:xfrm>
        </p:grpSpPr>
        <p:grpSp>
          <p:nvGrpSpPr>
            <p:cNvPr id="5" name="Group 19"/>
            <p:cNvGrpSpPr>
              <a:grpSpLocks/>
            </p:cNvGrpSpPr>
            <p:nvPr/>
          </p:nvGrpSpPr>
          <p:grpSpPr bwMode="auto">
            <a:xfrm>
              <a:off x="0" y="350983"/>
              <a:ext cx="7823200" cy="4156364"/>
              <a:chOff x="0" y="0"/>
              <a:chExt cx="7823200" cy="4156364"/>
            </a:xfrm>
          </p:grpSpPr>
          <p:sp>
            <p:nvSpPr>
              <p:cNvPr id="18460"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1" name="圆角矩形 19">
                <a:hlinkClick r:id="rId4"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文法と練習</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2"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59"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6" name="组合 50"/>
          <p:cNvGrpSpPr/>
          <p:nvPr/>
        </p:nvGrpSpPr>
        <p:grpSpPr>
          <a:xfrm>
            <a:off x="10450860" y="5050883"/>
            <a:ext cx="1202165" cy="1026532"/>
            <a:chOff x="10450860" y="5050883"/>
            <a:chExt cx="1202165" cy="1026532"/>
          </a:xfrm>
        </p:grpSpPr>
        <p:pic>
          <p:nvPicPr>
            <p:cNvPr id="52" name="图片 3"/>
            <p:cNvPicPr>
              <a:picLocks noChangeAspect="1" noChangeArrowheads="1"/>
            </p:cNvPicPr>
            <p:nvPr/>
          </p:nvPicPr>
          <p:blipFill>
            <a:blip r:embed="rId5" cstate="print"/>
            <a:srcRect/>
            <a:stretch>
              <a:fillRect/>
            </a:stretch>
          </p:blipFill>
          <p:spPr bwMode="auto">
            <a:xfrm>
              <a:off x="10450860" y="5050883"/>
              <a:ext cx="1081421" cy="1026532"/>
            </a:xfrm>
            <a:prstGeom prst="rect">
              <a:avLst/>
            </a:prstGeom>
            <a:noFill/>
            <a:ln w="9525">
              <a:noFill/>
              <a:miter lim="800000"/>
              <a:headEnd/>
              <a:tailEnd/>
            </a:ln>
          </p:spPr>
        </p:pic>
        <p:sp>
          <p:nvSpPr>
            <p:cNvPr id="53" name="TextBox 52">
              <a:hlinkClick r:id="rId6"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400" dirty="0" smtClean="0">
                  <a:solidFill>
                    <a:schemeClr val="bg1"/>
                  </a:solidFill>
                  <a:latin typeface="MS Mincho" pitchFamily="49" charset="-128"/>
                  <a:ea typeface="MS Mincho" pitchFamily="49" charset="-128"/>
                </a:rPr>
                <a:t>　戻り</a:t>
              </a:r>
              <a:endParaRPr lang="zh-CN" altLang="en-US" sz="1400" dirty="0">
                <a:solidFill>
                  <a:schemeClr val="bg1"/>
                </a:solidFill>
                <a:latin typeface="MS Mincho" pitchFamily="49" charset="-128"/>
                <a:ea typeface="MS Mincho" pitchFamily="49" charset="-128"/>
              </a:endParaRPr>
            </a:p>
          </p:txBody>
        </p:sp>
      </p:grpSp>
      <p:sp>
        <p:nvSpPr>
          <p:cNvPr id="54"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rgbClr val="FFFFFF"/>
                </a:solidFill>
                <a:latin typeface="Adobe 黑体 Std R" pitchFamily="2" charset="-122"/>
                <a:ea typeface="Adobe 黑体 Std R" pitchFamily="2" charset="-122"/>
                <a:sym typeface="Adobe 黑体 Std R" pitchFamily="2" charset="-122"/>
              </a:rPr>
              <a:t>　会話</a:t>
            </a:r>
            <a:r>
              <a:rPr lang="en-US" altLang="ja-JP" sz="2800" b="1" dirty="0" smtClean="0">
                <a:solidFill>
                  <a:srgbClr val="FFFFFF"/>
                </a:solidFill>
                <a:latin typeface="Adobe 黑体 Std R" pitchFamily="2" charset="-122"/>
                <a:ea typeface="Adobe 黑体 Std R" pitchFamily="2" charset="-122"/>
                <a:sym typeface="Adobe 黑体 Std R" pitchFamily="2" charset="-122"/>
              </a:rPr>
              <a:t>3</a:t>
            </a:r>
            <a:endParaRPr lang="zh-CN" altLang="en-US" sz="2800" b="1" dirty="0">
              <a:solidFill>
                <a:srgbClr val="FFFFFF"/>
              </a:solidFill>
              <a:latin typeface="Adobe 黑体 Std R" pitchFamily="2" charset="-122"/>
              <a:ea typeface="Adobe 黑体 Std R" pitchFamily="2" charset="-122"/>
              <a:sym typeface="Adobe 黑体 Std R" pitchFamily="2" charset="-122"/>
            </a:endParaRPr>
          </a:p>
        </p:txBody>
      </p:sp>
      <p:sp>
        <p:nvSpPr>
          <p:cNvPr id="55" name="TextBox 54"/>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grpSp>
        <p:nvGrpSpPr>
          <p:cNvPr id="7" name="Group 18"/>
          <p:cNvGrpSpPr>
            <a:grpSpLocks/>
          </p:cNvGrpSpPr>
          <p:nvPr/>
        </p:nvGrpSpPr>
        <p:grpSpPr bwMode="auto">
          <a:xfrm>
            <a:off x="8463199" y="2360560"/>
            <a:ext cx="2549204" cy="1468452"/>
            <a:chOff x="0" y="0"/>
            <a:chExt cx="7823200" cy="4507347"/>
          </a:xfrm>
        </p:grpSpPr>
        <p:grpSp>
          <p:nvGrpSpPr>
            <p:cNvPr id="8" name="Group 19"/>
            <p:cNvGrpSpPr>
              <a:grpSpLocks/>
            </p:cNvGrpSpPr>
            <p:nvPr/>
          </p:nvGrpSpPr>
          <p:grpSpPr bwMode="auto">
            <a:xfrm>
              <a:off x="0" y="350983"/>
              <a:ext cx="7823200" cy="4156364"/>
              <a:chOff x="0" y="0"/>
              <a:chExt cx="7823200" cy="4156364"/>
            </a:xfrm>
          </p:grpSpPr>
          <p:sp>
            <p:nvSpPr>
              <p:cNvPr id="59"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60" name="圆角矩形 19">
                <a:hlinkClick r:id="rId7"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重要表現</a:t>
                </a:r>
                <a:r>
                  <a:rPr lang="ja-JP" altLang="en-US" sz="2400" b="1" dirty="0" smtClean="0">
                    <a:solidFill>
                      <a:srgbClr val="0070C0"/>
                    </a:solidFill>
                    <a:latin typeface="MS Mincho" pitchFamily="49" charset="-128"/>
                    <a:ea typeface="MS Mincho" pitchFamily="49" charset="-128"/>
                  </a:rPr>
                  <a:t> </a:t>
                </a:r>
                <a:r>
                  <a:rPr lang="ja-JP" altLang="en-US" sz="2000" b="1" dirty="0" smtClean="0">
                    <a:solidFill>
                      <a:srgbClr val="0070C0"/>
                    </a:solidFill>
                    <a:latin typeface="MS Mincho" pitchFamily="49" charset="-128"/>
                    <a:ea typeface="MS Mincho" pitchFamily="49" charset="-128"/>
                  </a:rPr>
                  <a:t>　　　</a:t>
                </a:r>
                <a:endParaRPr lang="zh-CN" altLang="en-US" sz="2000" b="1" dirty="0">
                  <a:solidFill>
                    <a:schemeClr val="accent1">
                      <a:lumMod val="75000"/>
                    </a:schemeClr>
                  </a:solidFill>
                  <a:latin typeface="MS Mincho" pitchFamily="49" charset="-128"/>
                  <a:ea typeface="MS Mincho" pitchFamily="49" charset="-128"/>
                  <a:sym typeface="宋体" pitchFamily="2" charset="-122"/>
                </a:endParaRPr>
              </a:p>
            </p:txBody>
          </p:sp>
          <p:sp>
            <p:nvSpPr>
              <p:cNvPr id="61"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58"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rgbClr val="FFFFFF"/>
                </a:solidFill>
                <a:latin typeface="MS Mincho" pitchFamily="49" charset="-128"/>
                <a:ea typeface="MS Mincho" pitchFamily="49" charset="-128"/>
                <a:sym typeface="Adobe 黑体 Std R" pitchFamily="2" charset="-122"/>
              </a:rPr>
              <a:t>会話３ （重要な単語）</a:t>
            </a:r>
            <a:endParaRPr lang="zh-CN" altLang="en-US" sz="2800" b="1" dirty="0">
              <a:solidFill>
                <a:srgbClr val="FFFFFF"/>
              </a:solidFill>
              <a:latin typeface="MS Mincho" pitchFamily="49" charset="-128"/>
              <a:ea typeface="MS Mincho" pitchFamily="49" charset="-128"/>
              <a:sym typeface="Adobe 黑体 Std R" pitchFamily="2" charset="-122"/>
            </a:endParaRPr>
          </a:p>
        </p:txBody>
      </p:sp>
      <p:sp>
        <p:nvSpPr>
          <p:cNvPr id="20485" name="Rectangle 5"/>
          <p:cNvSpPr>
            <a:spLocks noChangeArrowheads="1"/>
          </p:cNvSpPr>
          <p:nvPr/>
        </p:nvSpPr>
        <p:spPr bwMode="auto">
          <a:xfrm rot="20760000">
            <a:off x="8449487" y="3476223"/>
            <a:ext cx="908463" cy="598518"/>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8" name="TextBox 7"/>
          <p:cNvSpPr txBox="1"/>
          <p:nvPr/>
        </p:nvSpPr>
        <p:spPr>
          <a:xfrm>
            <a:off x="1765738" y="1529255"/>
            <a:ext cx="9049407" cy="1477328"/>
          </a:xfrm>
          <a:prstGeom prst="rect">
            <a:avLst/>
          </a:prstGeom>
          <a:noFill/>
        </p:spPr>
        <p:txBody>
          <a:bodyPr wrap="square" rtlCol="0">
            <a:spAutoFit/>
          </a:bodyPr>
          <a:lstStyle/>
          <a:p>
            <a:pPr>
              <a:lnSpc>
                <a:spcPct val="150000"/>
              </a:lnSpc>
            </a:pPr>
            <a:r>
              <a:rPr lang="en-US" altLang="ja-JP" sz="2000" b="1" dirty="0" smtClean="0">
                <a:solidFill>
                  <a:schemeClr val="accent1">
                    <a:lumMod val="75000"/>
                  </a:schemeClr>
                </a:solidFill>
                <a:latin typeface="+mn-ea"/>
                <a:ea typeface="+mn-ea"/>
              </a:rPr>
              <a:t>1</a:t>
            </a:r>
            <a:r>
              <a:rPr lang="ja-JP" altLang="en-US" sz="2000" b="1" dirty="0" smtClean="0">
                <a:solidFill>
                  <a:schemeClr val="accent1">
                    <a:lumMod val="75000"/>
                  </a:schemeClr>
                </a:solidFill>
              </a:rPr>
              <a:t>）</a:t>
            </a:r>
            <a:r>
              <a:rPr lang="ja-JP" altLang="en-US" sz="2000" b="1" dirty="0" smtClean="0">
                <a:solidFill>
                  <a:schemeClr val="accent1">
                    <a:lumMod val="75000"/>
                  </a:schemeClr>
                </a:solidFill>
                <a:latin typeface="MS Mincho" pitchFamily="49" charset="-128"/>
                <a:ea typeface="MS Mincho" pitchFamily="49" charset="-128"/>
              </a:rPr>
              <a:t>そうですか：</a:t>
            </a:r>
            <a:endParaRPr lang="en-US" altLang="ja-JP" sz="2000" dirty="0" smtClean="0"/>
          </a:p>
          <a:p>
            <a:pPr>
              <a:lnSpc>
                <a:spcPct val="150000"/>
              </a:lnSpc>
            </a:pPr>
            <a:r>
              <a:rPr lang="ja-JP" altLang="en-US" sz="2000" dirty="0" smtClean="0"/>
              <a:t>　　　　</a:t>
            </a:r>
            <a:r>
              <a:rPr lang="zh-CN" altLang="en-US" sz="2000" dirty="0" smtClean="0"/>
              <a:t>注意读音的语调。读升调时，表示对对方的话有疑问，抱有怀疑的</a:t>
            </a:r>
            <a:endParaRPr lang="en-US" altLang="zh-CN" sz="2000" dirty="0" smtClean="0"/>
          </a:p>
          <a:p>
            <a:pPr>
              <a:lnSpc>
                <a:spcPct val="150000"/>
              </a:lnSpc>
            </a:pPr>
            <a:r>
              <a:rPr lang="en-US" altLang="zh-CN" sz="2000" dirty="0" smtClean="0"/>
              <a:t>         </a:t>
            </a:r>
            <a:r>
              <a:rPr lang="zh-CN" altLang="en-US" sz="2000" dirty="0" smtClean="0"/>
              <a:t>态度。读降调时，表示对对方的话理解、接受。本课中均读降调。</a:t>
            </a:r>
          </a:p>
        </p:txBody>
      </p:sp>
      <p:grpSp>
        <p:nvGrpSpPr>
          <p:cNvPr id="15" name="组合 14"/>
          <p:cNvGrpSpPr/>
          <p:nvPr/>
        </p:nvGrpSpPr>
        <p:grpSpPr>
          <a:xfrm>
            <a:off x="10446707" y="5050883"/>
            <a:ext cx="1131162" cy="1026532"/>
            <a:chOff x="10446707" y="5050883"/>
            <a:chExt cx="1131162" cy="1026532"/>
          </a:xfrm>
        </p:grpSpPr>
        <p:pic>
          <p:nvPicPr>
            <p:cNvPr id="16" name="图片 3"/>
            <p:cNvPicPr>
              <a:picLocks noChangeAspect="1" noChangeArrowheads="1"/>
            </p:cNvPicPr>
            <p:nvPr/>
          </p:nvPicPr>
          <p:blipFill>
            <a:blip r:embed="rId2" cstate="print"/>
            <a:srcRect/>
            <a:stretch>
              <a:fillRect/>
            </a:stretch>
          </p:blipFill>
          <p:spPr bwMode="auto">
            <a:xfrm>
              <a:off x="10450860" y="5050883"/>
              <a:ext cx="1081421" cy="1026532"/>
            </a:xfrm>
            <a:prstGeom prst="rect">
              <a:avLst/>
            </a:prstGeom>
            <a:noFill/>
            <a:ln w="9525">
              <a:noFill/>
              <a:miter lim="800000"/>
              <a:headEnd/>
              <a:tailEnd/>
            </a:ln>
          </p:spPr>
        </p:pic>
        <p:sp>
          <p:nvSpPr>
            <p:cNvPr id="17" name="TextBox 16">
              <a:hlinkClick r:id="rId3" action="ppaction://hlinksldjump"/>
            </p:cNvPr>
            <p:cNvSpPr txBox="1"/>
            <p:nvPr/>
          </p:nvSpPr>
          <p:spPr>
            <a:xfrm>
              <a:off x="10446707" y="5493274"/>
              <a:ext cx="1131162"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blinds(horizontal)">
                                      <p:cBhvr>
                                        <p:cTn id="7" dur="500"/>
                                        <p:tgtEl>
                                          <p:spTgt spid="8">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blinds(horizontal)">
                                      <p:cBhvr>
                                        <p:cTn id="1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会話３</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152105" y="1503497"/>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１～も</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15921" y="1944710"/>
            <a:ext cx="8139448" cy="3323987"/>
          </a:xfrm>
          <a:prstGeom prst="rect">
            <a:avLst/>
          </a:prstGeom>
        </p:spPr>
        <p:txBody>
          <a:bodyPr wrap="square">
            <a:spAutoFit/>
          </a:bodyPr>
          <a:lstStyle/>
          <a:p>
            <a:pPr>
              <a:lnSpc>
                <a:spcPct val="150000"/>
              </a:lnSpc>
              <a:buNone/>
            </a:pPr>
            <a:r>
              <a:rPr lang="ja-JP" altLang="en-US" sz="2000" b="1" dirty="0" smtClean="0">
                <a:solidFill>
                  <a:srgbClr val="0070C0"/>
                </a:solidFill>
                <a:latin typeface="MS Mincho" pitchFamily="49" charset="-128"/>
                <a:ea typeface="MS Mincho" pitchFamily="49" charset="-128"/>
              </a:rPr>
              <a:t>意味：</a:t>
            </a:r>
            <a:r>
              <a:rPr lang="ja-JP" altLang="en-US" sz="2000" dirty="0" smtClean="0">
                <a:latin typeface="+mn-ea"/>
                <a:ea typeface="+mn-ea"/>
              </a:rPr>
              <a:t>～</a:t>
            </a:r>
            <a:r>
              <a:rPr lang="zh-CN" altLang="en-US" sz="2000" dirty="0" smtClean="0">
                <a:latin typeface="+mn-ea"/>
                <a:ea typeface="+mn-ea"/>
              </a:rPr>
              <a:t>也</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説明：</a:t>
            </a:r>
            <a:r>
              <a:rPr lang="ja-JP" altLang="en-US" sz="2000" dirty="0" smtClean="0">
                <a:latin typeface="MS Mincho" pitchFamily="49" charset="-128"/>
                <a:ea typeface="MS Mincho" pitchFamily="49" charset="-128"/>
              </a:rPr>
              <a:t>「も」</a:t>
            </a:r>
            <a:r>
              <a:rPr lang="zh-CN" altLang="en-US" sz="2000" dirty="0" smtClean="0">
                <a:latin typeface="+mn-ea"/>
                <a:ea typeface="+mn-ea"/>
              </a:rPr>
              <a:t>是助词，用于判断、说明同类事物。</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接続：</a:t>
            </a:r>
            <a:r>
              <a:rPr lang="ja-JP" altLang="en-US" sz="2000" dirty="0" smtClean="0">
                <a:latin typeface="MS Mincho" pitchFamily="49" charset="-128"/>
                <a:ea typeface="MS Mincho" pitchFamily="49" charset="-128"/>
              </a:rPr>
              <a:t>名詞</a:t>
            </a:r>
            <a:endParaRPr lang="en-US" altLang="zh-CN" sz="2000" dirty="0" smtClean="0">
              <a:latin typeface="MS Mincho" pitchFamily="49" charset="-128"/>
              <a:ea typeface="MS Mincho" pitchFamily="49" charset="-128"/>
            </a:endParaRPr>
          </a:p>
          <a:p>
            <a:pPr>
              <a:lnSpc>
                <a:spcPct val="150000"/>
              </a:lnSpc>
              <a:buNone/>
            </a:pPr>
            <a:endParaRPr lang="en-US" altLang="ja-JP" sz="2000" dirty="0" smtClean="0">
              <a:latin typeface="MS Mincho" pitchFamily="49" charset="-128"/>
              <a:ea typeface="MS Mincho" pitchFamily="49" charset="-128"/>
            </a:endParaRPr>
          </a:p>
          <a:p>
            <a:pPr>
              <a:lnSpc>
                <a:spcPct val="150000"/>
              </a:lnSpc>
              <a:buNone/>
            </a:pPr>
            <a:r>
              <a:rPr lang="ja-JP" altLang="en-US" sz="2000" b="1" dirty="0" smtClean="0">
                <a:solidFill>
                  <a:srgbClr val="0070C0"/>
                </a:solidFill>
                <a:latin typeface="MS Mincho" pitchFamily="49" charset="-128"/>
                <a:ea typeface="MS Mincho" pitchFamily="49" charset="-128"/>
              </a:rPr>
              <a:t>　例：</a:t>
            </a:r>
            <a:endParaRPr lang="en-US" altLang="ja-JP" sz="2000" b="1" dirty="0" smtClean="0">
              <a:solidFill>
                <a:srgbClr val="0070C0"/>
              </a:solidFill>
              <a:latin typeface="MS Mincho" pitchFamily="49" charset="-128"/>
              <a:ea typeface="MS Mincho" pitchFamily="49" charset="-128"/>
            </a:endParaRPr>
          </a:p>
          <a:p>
            <a:pPr>
              <a:lnSpc>
                <a:spcPct val="150000"/>
              </a:lnSpc>
              <a:buNone/>
            </a:pPr>
            <a:r>
              <a:rPr lang="ja-JP" altLang="en-US" sz="2000" dirty="0" smtClean="0">
                <a:latin typeface="+mn-ea"/>
                <a:ea typeface="+mn-ea"/>
              </a:rPr>
              <a:t>　　　</a:t>
            </a:r>
            <a:r>
              <a:rPr lang="ja-JP" altLang="en-US" sz="2000" dirty="0" smtClean="0">
                <a:latin typeface="MS Mincho" pitchFamily="49" charset="-128"/>
                <a:ea typeface="MS Mincho" pitchFamily="49" charset="-128"/>
              </a:rPr>
              <a:t>私も会社員です。</a:t>
            </a:r>
            <a:r>
              <a:rPr lang="zh-CN" altLang="en-US" sz="2000" dirty="0" smtClean="0">
                <a:latin typeface="+mn-ea"/>
                <a:ea typeface="+mn-ea"/>
              </a:rPr>
              <a:t>（我也是公司职员。）</a:t>
            </a:r>
            <a:endParaRPr lang="en-US" altLang="ja-JP" sz="2000" dirty="0" smtClean="0">
              <a:latin typeface="+mn-ea"/>
              <a:ea typeface="+mn-ea"/>
            </a:endParaRPr>
          </a:p>
          <a:p>
            <a:pPr>
              <a:lnSpc>
                <a:spcPct val="150000"/>
              </a:lnSpc>
              <a:buNone/>
            </a:pPr>
            <a:r>
              <a:rPr lang="ja-JP" altLang="en-US" sz="2000" dirty="0" smtClean="0">
                <a:latin typeface="+mn-ea"/>
                <a:ea typeface="+mn-ea"/>
              </a:rPr>
              <a:t>　　　</a:t>
            </a:r>
            <a:r>
              <a:rPr lang="ja-JP" altLang="en-US" sz="2000" dirty="0" smtClean="0">
                <a:latin typeface="MS Mincho" pitchFamily="49" charset="-128"/>
                <a:ea typeface="MS Mincho" pitchFamily="49" charset="-128"/>
              </a:rPr>
              <a:t>母も英語教師（えいごきょうし）です。</a:t>
            </a:r>
            <a:r>
              <a:rPr lang="zh-CN" altLang="en-US" sz="2000" dirty="0" smtClean="0">
                <a:latin typeface="+mn-ea"/>
                <a:ea typeface="+mn-ea"/>
              </a:rPr>
              <a:t>（妈妈也是公司职员。）</a:t>
            </a:r>
            <a:endParaRPr lang="zh-CN" altLang="en-US" sz="2000" dirty="0">
              <a:latin typeface="+mn-ea"/>
              <a:ea typeface="+mn-ea"/>
            </a:endParaRPr>
          </a:p>
        </p:txBody>
      </p:sp>
      <p:pic>
        <p:nvPicPr>
          <p:cNvPr id="11" name="図 10" descr="1.png"/>
          <p:cNvPicPr>
            <a:picLocks noChangeAspect="1"/>
          </p:cNvPicPr>
          <p:nvPr/>
        </p:nvPicPr>
        <p:blipFill>
          <a:blip r:embed="rId2"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 calcmode="lin" valueType="num">
                                      <p:cBhvr additive="base">
                                        <p:cTn id="3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 calcmode="lin" valueType="num">
                                      <p:cBhvr additive="base">
                                        <p:cTn id="3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 calcmode="lin" valueType="num">
                                      <p:cBhvr additive="base">
                                        <p:cTn id="4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会話３</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日本語に訳しましょう</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15921" y="1944710"/>
            <a:ext cx="8139448" cy="3785652"/>
          </a:xfrm>
          <a:prstGeom prst="rect">
            <a:avLst/>
          </a:prstGeom>
        </p:spPr>
        <p:txBody>
          <a:bodyPr wrap="square">
            <a:spAutoFit/>
          </a:bodyPr>
          <a:lstStyle/>
          <a:p>
            <a:pPr>
              <a:lnSpc>
                <a:spcPct val="150000"/>
              </a:lnSpc>
            </a:pPr>
            <a:r>
              <a:rPr lang="zh-CN" altLang="en-US" sz="2000" dirty="0" smtClean="0">
                <a:latin typeface="+mn-ea"/>
                <a:ea typeface="+mn-ea"/>
              </a:rPr>
              <a:t>我妈妈也是公司职员。</a:t>
            </a:r>
            <a:endParaRPr lang="en-US" altLang="zh-CN" sz="2000" dirty="0" smtClean="0">
              <a:latin typeface="+mn-ea"/>
              <a:ea typeface="+mn-ea"/>
            </a:endParaRPr>
          </a:p>
          <a:p>
            <a:pPr>
              <a:lnSpc>
                <a:spcPct val="150000"/>
              </a:lnSpc>
            </a:pPr>
            <a:r>
              <a:rPr lang="ja-JP" altLang="en-US" sz="2000" dirty="0" smtClean="0">
                <a:solidFill>
                  <a:srgbClr val="FF0000"/>
                </a:solidFill>
                <a:latin typeface="MS Mincho" pitchFamily="49" charset="-128"/>
                <a:ea typeface="MS Mincho" pitchFamily="49" charset="-128"/>
              </a:rPr>
              <a:t>母も会社員です。</a:t>
            </a:r>
            <a:endParaRPr lang="en-US" altLang="zh-CN" sz="2000" dirty="0" smtClean="0">
              <a:latin typeface="+mn-ea"/>
              <a:ea typeface="+mn-ea"/>
            </a:endParaRPr>
          </a:p>
          <a:p>
            <a:pPr>
              <a:lnSpc>
                <a:spcPct val="150000"/>
              </a:lnSpc>
            </a:pPr>
            <a:r>
              <a:rPr lang="zh-CN" altLang="en-US" sz="2000" dirty="0" smtClean="0">
                <a:latin typeface="+mn-ea"/>
                <a:ea typeface="+mn-ea"/>
              </a:rPr>
              <a:t>中村也是东京大学的学生。</a:t>
            </a:r>
            <a:endParaRPr lang="en-US" altLang="zh-CN" sz="2000" dirty="0" smtClean="0">
              <a:latin typeface="+mn-ea"/>
              <a:ea typeface="+mn-ea"/>
            </a:endParaRPr>
          </a:p>
          <a:p>
            <a:pPr>
              <a:lnSpc>
                <a:spcPct val="150000"/>
              </a:lnSpc>
            </a:pPr>
            <a:r>
              <a:rPr lang="ja-JP" altLang="en-US" sz="2000" dirty="0" smtClean="0">
                <a:solidFill>
                  <a:srgbClr val="FF0000"/>
                </a:solidFill>
                <a:latin typeface="MS Mincho" pitchFamily="49" charset="-128"/>
                <a:ea typeface="MS Mincho" pitchFamily="49" charset="-128"/>
              </a:rPr>
              <a:t>中村さんも東京大学の学生です。</a:t>
            </a:r>
            <a:endParaRPr lang="en-US" altLang="zh-CN" sz="2000" dirty="0" smtClean="0">
              <a:latin typeface="+mn-ea"/>
              <a:ea typeface="+mn-ea"/>
            </a:endParaRPr>
          </a:p>
          <a:p>
            <a:pPr>
              <a:lnSpc>
                <a:spcPct val="150000"/>
              </a:lnSpc>
            </a:pPr>
            <a:r>
              <a:rPr lang="zh-CN" altLang="en-US" sz="2000" dirty="0" smtClean="0">
                <a:latin typeface="+mn-ea"/>
                <a:ea typeface="+mn-ea"/>
              </a:rPr>
              <a:t>这位也姓李吗？</a:t>
            </a:r>
            <a:endParaRPr lang="en-US" altLang="zh-CN" sz="2000" dirty="0" smtClean="0">
              <a:latin typeface="+mn-ea"/>
              <a:ea typeface="+mn-ea"/>
            </a:endParaRPr>
          </a:p>
          <a:p>
            <a:pPr>
              <a:lnSpc>
                <a:spcPct val="150000"/>
              </a:lnSpc>
            </a:pPr>
            <a:r>
              <a:rPr lang="ja-JP" altLang="en-US" sz="2000" dirty="0" smtClean="0">
                <a:solidFill>
                  <a:srgbClr val="FF0000"/>
                </a:solidFill>
                <a:latin typeface="MS Mincho" pitchFamily="49" charset="-128"/>
                <a:ea typeface="MS Mincho" pitchFamily="49" charset="-128"/>
              </a:rPr>
              <a:t>こちらも李さんですか。</a:t>
            </a:r>
            <a:endParaRPr lang="en-US" altLang="zh-CN" sz="2000" dirty="0" smtClean="0">
              <a:latin typeface="+mn-ea"/>
              <a:ea typeface="+mn-ea"/>
            </a:endParaRPr>
          </a:p>
          <a:p>
            <a:pPr>
              <a:lnSpc>
                <a:spcPct val="150000"/>
              </a:lnSpc>
            </a:pPr>
            <a:r>
              <a:rPr lang="zh-CN" altLang="en-US" sz="2000" dirty="0" smtClean="0">
                <a:latin typeface="+mn-ea"/>
                <a:ea typeface="+mn-ea"/>
              </a:rPr>
              <a:t>小王也来自中国大连。</a:t>
            </a:r>
            <a:endParaRPr lang="en-US" altLang="zh-CN" sz="2000" dirty="0" smtClean="0">
              <a:latin typeface="+mn-ea"/>
              <a:ea typeface="+mn-ea"/>
            </a:endParaRPr>
          </a:p>
          <a:p>
            <a:pPr>
              <a:lnSpc>
                <a:spcPct val="150000"/>
              </a:lnSpc>
            </a:pPr>
            <a:r>
              <a:rPr lang="ja-JP" altLang="en-US" sz="2000" dirty="0" smtClean="0">
                <a:solidFill>
                  <a:srgbClr val="FF0000"/>
                </a:solidFill>
                <a:latin typeface="MS Mincho" pitchFamily="49" charset="-128"/>
                <a:ea typeface="MS Mincho" pitchFamily="49" charset="-128"/>
              </a:rPr>
              <a:t>王さんも中国の大連から来ました。</a:t>
            </a:r>
            <a:endParaRPr lang="en-US" altLang="zh-CN" sz="2000" dirty="0" smtClean="0">
              <a:solidFill>
                <a:srgbClr val="FF0000"/>
              </a:solidFill>
              <a:latin typeface="MS Mincho" pitchFamily="49" charset="-128"/>
              <a:ea typeface="MS Mincho" pitchFamily="49" charset="-128"/>
            </a:endParaRPr>
          </a:p>
        </p:txBody>
      </p:sp>
      <p:pic>
        <p:nvPicPr>
          <p:cNvPr id="13" name="图片 7"/>
          <p:cNvPicPr>
            <a:picLocks noChangeAspect="1" noChangeArrowheads="1"/>
          </p:cNvPicPr>
          <p:nvPr/>
        </p:nvPicPr>
        <p:blipFill>
          <a:blip r:embed="rId2" cstate="print"/>
          <a:srcRect/>
          <a:stretch>
            <a:fillRect/>
          </a:stretch>
        </p:blipFill>
        <p:spPr bwMode="auto">
          <a:xfrm>
            <a:off x="1265234" y="1416817"/>
            <a:ext cx="547821" cy="657063"/>
          </a:xfrm>
          <a:prstGeom prst="rect">
            <a:avLst/>
          </a:prstGeom>
          <a:noFill/>
          <a:ln w="9525">
            <a:noFill/>
            <a:miter lim="800000"/>
            <a:headEnd/>
            <a:tailEnd/>
          </a:ln>
        </p:spPr>
      </p:pic>
      <p:grpSp>
        <p:nvGrpSpPr>
          <p:cNvPr id="14" name="组合 8"/>
          <p:cNvGrpSpPr/>
          <p:nvPr/>
        </p:nvGrpSpPr>
        <p:grpSpPr>
          <a:xfrm>
            <a:off x="10450860" y="5050883"/>
            <a:ext cx="1202165" cy="1026532"/>
            <a:chOff x="10450860" y="5050883"/>
            <a:chExt cx="1202165" cy="1026532"/>
          </a:xfrm>
        </p:grpSpPr>
        <p:pic>
          <p:nvPicPr>
            <p:cNvPr id="15" name="图片 3"/>
            <p:cNvPicPr>
              <a:picLocks noChangeAspect="1" noChangeArrowheads="1"/>
            </p:cNvPicPr>
            <p:nvPr/>
          </p:nvPicPr>
          <p:blipFill>
            <a:blip r:embed="rId3" cstate="print"/>
            <a:srcRect/>
            <a:stretch>
              <a:fillRect/>
            </a:stretch>
          </p:blipFill>
          <p:spPr bwMode="auto">
            <a:xfrm>
              <a:off x="10450860" y="5050883"/>
              <a:ext cx="1081421" cy="1026532"/>
            </a:xfrm>
            <a:prstGeom prst="rect">
              <a:avLst/>
            </a:prstGeom>
            <a:noFill/>
            <a:ln w="9525">
              <a:noFill/>
              <a:miter lim="800000"/>
              <a:headEnd/>
              <a:tailEnd/>
            </a:ln>
          </p:spPr>
        </p:pic>
        <p:sp>
          <p:nvSpPr>
            <p:cNvPr id="16" name="TextBox 10">
              <a:hlinkClick r:id="rId4"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 calcmode="lin" valueType="num">
                                      <p:cBhvr additive="base">
                                        <p:cTn id="1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 calcmode="lin" valueType="num">
                                      <p:cBhvr additive="base">
                                        <p:cTn id="1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 calcmode="lin" valueType="num">
                                      <p:cBhvr additive="base">
                                        <p:cTn id="25"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会話３</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061952" y="1503497"/>
            <a:ext cx="9049407" cy="4555093"/>
          </a:xfrm>
          <a:prstGeom prst="rect">
            <a:avLst/>
          </a:prstGeom>
          <a:noFill/>
        </p:spPr>
        <p:txBody>
          <a:bodyPr wrap="square" rtlCol="0">
            <a:spAutoFit/>
          </a:bodyPr>
          <a:lstStyle/>
          <a:p>
            <a:pPr>
              <a:lnSpc>
                <a:spcPct val="150000"/>
              </a:lnSpc>
            </a:pPr>
            <a:r>
              <a:rPr lang="ja-JP" altLang="en-US" sz="2000" b="1" dirty="0" smtClean="0">
                <a:solidFill>
                  <a:srgbClr val="0070C0"/>
                </a:solidFill>
                <a:latin typeface="MS Mincho" pitchFamily="49" charset="-128"/>
                <a:ea typeface="MS Mincho" pitchFamily="49" charset="-128"/>
              </a:rPr>
              <a:t>１ああ、そうですか。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t>　　</a:t>
            </a:r>
            <a:r>
              <a:rPr lang="zh-CN" altLang="en-US" sz="2000" dirty="0" smtClean="0"/>
              <a:t>用于知道了以前不知道的事情时。翻译成“啊，原来是这样啊！”</a:t>
            </a:r>
            <a:endParaRPr lang="en-US" altLang="zh-CN" sz="2000" dirty="0" smtClean="0"/>
          </a:p>
          <a:p>
            <a:pPr>
              <a:lnSpc>
                <a:spcPct val="150000"/>
              </a:lnSpc>
            </a:pPr>
            <a:endParaRPr lang="en-US" altLang="zh-CN" sz="2000" dirty="0" smtClean="0"/>
          </a:p>
          <a:p>
            <a:pPr>
              <a:lnSpc>
                <a:spcPct val="150000"/>
              </a:lnSpc>
            </a:pPr>
            <a:r>
              <a:rPr lang="en-US" altLang="zh-CN" sz="2000" b="1" dirty="0" smtClean="0">
                <a:solidFill>
                  <a:srgbClr val="0070C0"/>
                </a:solidFill>
                <a:latin typeface="MS Mincho" pitchFamily="49" charset="-128"/>
                <a:ea typeface="MS Mincho" pitchFamily="49" charset="-128"/>
              </a:rPr>
              <a:t> </a:t>
            </a:r>
            <a:r>
              <a:rPr lang="ja-JP" altLang="en-US" sz="2000" b="1" dirty="0" smtClean="0">
                <a:solidFill>
                  <a:srgbClr val="0070C0"/>
                </a:solidFill>
                <a:latin typeface="MS Mincho" pitchFamily="49" charset="-128"/>
                <a:ea typeface="MS Mincho" pitchFamily="49" charset="-128"/>
              </a:rPr>
              <a:t>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この自販機はコインだけ使えるので、１０元の札じゃだめですよ。</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－－ああ、そうですか。</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まだ一年生でしょう、来年なら参加できるよ。</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－－ああ、そうですか。</a:t>
            </a:r>
            <a:endParaRPr lang="en-US" altLang="ja-JP" sz="2000" dirty="0" smtClean="0">
              <a:latin typeface="MS Mincho" pitchFamily="49" charset="-128"/>
              <a:ea typeface="MS Mincho" pitchFamily="49" charset="-128"/>
            </a:endParaRPr>
          </a:p>
          <a:p>
            <a:pPr>
              <a:lnSpc>
                <a:spcPct val="150000"/>
              </a:lnSpc>
            </a:pPr>
            <a:r>
              <a:rPr lang="ja-JP" altLang="en-US" sz="2000" dirty="0" smtClean="0"/>
              <a:t>　　</a:t>
            </a:r>
            <a:endParaRPr lang="en-US" altLang="ja-JP" sz="2000" dirty="0" smtClean="0"/>
          </a:p>
          <a:p>
            <a:r>
              <a:rPr lang="ja-JP" altLang="en-US" sz="2000" dirty="0" smtClean="0"/>
              <a:t>　　</a:t>
            </a:r>
            <a:endParaRPr lang="zh-CN" altLang="en-US" sz="2000" dirty="0"/>
          </a:p>
        </p:txBody>
      </p:sp>
      <p:sp>
        <p:nvSpPr>
          <p:cNvPr id="11" name="TextBox 10">
            <a:hlinkClick r:id="rId2"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pic>
        <p:nvPicPr>
          <p:cNvPr id="13" name="図 12" descr="1.png"/>
          <p:cNvPicPr>
            <a:picLocks noChangeAspect="1"/>
          </p:cNvPicPr>
          <p:nvPr/>
        </p:nvPicPr>
        <p:blipFill>
          <a:blip r:embed="rId3"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 calcmode="lin" valueType="num">
                                      <p:cBhvr additive="base">
                                        <p:cTn id="2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anim calcmode="lin" valueType="num">
                                      <p:cBhvr additive="base">
                                        <p:cTn id="3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 calcmode="lin" valueType="num">
                                      <p:cBhvr additive="base">
                                        <p:cTn id="37"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8"/>
          <p:cNvSpPr>
            <a:spLocks noChangeArrowheads="1"/>
          </p:cNvSpPr>
          <p:nvPr/>
        </p:nvSpPr>
        <p:spPr bwMode="auto">
          <a:xfrm>
            <a:off x="111125" y="111125"/>
            <a:ext cx="4581525" cy="646331"/>
          </a:xfrm>
          <a:prstGeom prst="rect">
            <a:avLst/>
          </a:prstGeom>
          <a:noFill/>
          <a:ln w="9525">
            <a:noFill/>
            <a:miter lim="800000"/>
            <a:headEnd/>
            <a:tailEnd/>
          </a:ln>
        </p:spPr>
        <p:txBody>
          <a:bodyPr>
            <a:spAutoFit/>
          </a:bodyPr>
          <a:lstStyle/>
          <a:p>
            <a:r>
              <a:rPr lang="ja-JP" altLang="en-US" sz="3600" b="1" dirty="0" smtClean="0">
                <a:solidFill>
                  <a:srgbClr val="FFFFFF"/>
                </a:solidFill>
                <a:latin typeface="Adobe 黑体 Std R" pitchFamily="2" charset="-122"/>
                <a:ea typeface="Adobe 黑体 Std R" pitchFamily="2" charset="-122"/>
                <a:sym typeface="Adobe 黑体 Std R" pitchFamily="2" charset="-122"/>
              </a:rPr>
              <a:t>　　　　　</a:t>
            </a:r>
            <a:endParaRPr lang="zh-CN" altLang="en-US" sz="4000" b="1" dirty="0">
              <a:solidFill>
                <a:srgbClr val="FFFFFF"/>
              </a:solidFill>
              <a:latin typeface="Adobe 黑体 Std R" pitchFamily="2" charset="-122"/>
              <a:ea typeface="Adobe 黑体 Std R" pitchFamily="2" charset="-122"/>
              <a:sym typeface="Adobe 黑体 Std R" pitchFamily="2" charset="-122"/>
            </a:endParaRPr>
          </a:p>
        </p:txBody>
      </p:sp>
      <p:grpSp>
        <p:nvGrpSpPr>
          <p:cNvPr id="2" name="Group 11"/>
          <p:cNvGrpSpPr>
            <a:grpSpLocks/>
          </p:cNvGrpSpPr>
          <p:nvPr/>
        </p:nvGrpSpPr>
        <p:grpSpPr bwMode="auto">
          <a:xfrm>
            <a:off x="1065813" y="2311986"/>
            <a:ext cx="2549204" cy="1468452"/>
            <a:chOff x="0" y="0"/>
            <a:chExt cx="7823200" cy="4507347"/>
          </a:xfrm>
        </p:grpSpPr>
        <p:grpSp>
          <p:nvGrpSpPr>
            <p:cNvPr id="3" name="Group 12"/>
            <p:cNvGrpSpPr>
              <a:grpSpLocks/>
            </p:cNvGrpSpPr>
            <p:nvPr/>
          </p:nvGrpSpPr>
          <p:grpSpPr bwMode="auto">
            <a:xfrm>
              <a:off x="0" y="350983"/>
              <a:ext cx="7823200" cy="4156364"/>
              <a:chOff x="0" y="0"/>
              <a:chExt cx="7823200" cy="4156364"/>
            </a:xfrm>
          </p:grpSpPr>
          <p:sp>
            <p:nvSpPr>
              <p:cNvPr id="18467" name="圆角矩形 12"/>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8" name="圆角矩形 13">
                <a:hlinkClick r:id="rId2"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4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重要な単語</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9" name="矩形 14"/>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66" name="图片 11"/>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4" name="Group 18"/>
          <p:cNvGrpSpPr>
            <a:grpSpLocks/>
          </p:cNvGrpSpPr>
          <p:nvPr/>
        </p:nvGrpSpPr>
        <p:grpSpPr bwMode="auto">
          <a:xfrm>
            <a:off x="4810873" y="2350050"/>
            <a:ext cx="2549204" cy="1468452"/>
            <a:chOff x="0" y="0"/>
            <a:chExt cx="7823200" cy="4507347"/>
          </a:xfrm>
        </p:grpSpPr>
        <p:grpSp>
          <p:nvGrpSpPr>
            <p:cNvPr id="5" name="Group 19"/>
            <p:cNvGrpSpPr>
              <a:grpSpLocks/>
            </p:cNvGrpSpPr>
            <p:nvPr/>
          </p:nvGrpSpPr>
          <p:grpSpPr bwMode="auto">
            <a:xfrm>
              <a:off x="0" y="350983"/>
              <a:ext cx="7823200" cy="4156364"/>
              <a:chOff x="0" y="0"/>
              <a:chExt cx="7823200" cy="4156364"/>
            </a:xfrm>
          </p:grpSpPr>
          <p:sp>
            <p:nvSpPr>
              <p:cNvPr id="18460"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1" name="圆角矩形 19">
                <a:hlinkClick r:id="rId4"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文法と練習</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2"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59"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6" name="组合 50"/>
          <p:cNvGrpSpPr/>
          <p:nvPr/>
        </p:nvGrpSpPr>
        <p:grpSpPr>
          <a:xfrm>
            <a:off x="10450860" y="5050883"/>
            <a:ext cx="1202165" cy="1026532"/>
            <a:chOff x="10450860" y="5050883"/>
            <a:chExt cx="1202165" cy="1026532"/>
          </a:xfrm>
        </p:grpSpPr>
        <p:pic>
          <p:nvPicPr>
            <p:cNvPr id="52" name="图片 3"/>
            <p:cNvPicPr>
              <a:picLocks noChangeAspect="1" noChangeArrowheads="1"/>
            </p:cNvPicPr>
            <p:nvPr/>
          </p:nvPicPr>
          <p:blipFill>
            <a:blip r:embed="rId5" cstate="print"/>
            <a:srcRect/>
            <a:stretch>
              <a:fillRect/>
            </a:stretch>
          </p:blipFill>
          <p:spPr bwMode="auto">
            <a:xfrm>
              <a:off x="10450860" y="5050883"/>
              <a:ext cx="1081421" cy="1026532"/>
            </a:xfrm>
            <a:prstGeom prst="rect">
              <a:avLst/>
            </a:prstGeom>
            <a:noFill/>
            <a:ln w="9525">
              <a:noFill/>
              <a:miter lim="800000"/>
              <a:headEnd/>
              <a:tailEnd/>
            </a:ln>
          </p:spPr>
        </p:pic>
        <p:sp>
          <p:nvSpPr>
            <p:cNvPr id="53" name="TextBox 52">
              <a:hlinkClick r:id="rId6"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400" dirty="0" smtClean="0">
                  <a:solidFill>
                    <a:schemeClr val="bg1"/>
                  </a:solidFill>
                  <a:latin typeface="MS Mincho" pitchFamily="49" charset="-128"/>
                  <a:ea typeface="MS Mincho" pitchFamily="49" charset="-128"/>
                </a:rPr>
                <a:t>　戻り</a:t>
              </a:r>
              <a:endParaRPr lang="zh-CN" altLang="en-US" sz="1400" dirty="0">
                <a:solidFill>
                  <a:schemeClr val="bg1"/>
                </a:solidFill>
                <a:latin typeface="MS Mincho" pitchFamily="49" charset="-128"/>
                <a:ea typeface="MS Mincho" pitchFamily="49" charset="-128"/>
              </a:endParaRPr>
            </a:p>
          </p:txBody>
        </p:sp>
      </p:grpSp>
      <p:sp>
        <p:nvSpPr>
          <p:cNvPr id="54"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rgbClr val="FFFFFF"/>
                </a:solidFill>
                <a:latin typeface="Adobe 黑体 Std R" pitchFamily="2" charset="-122"/>
                <a:ea typeface="Adobe 黑体 Std R" pitchFamily="2" charset="-122"/>
                <a:sym typeface="Adobe 黑体 Std R" pitchFamily="2" charset="-122"/>
              </a:rPr>
              <a:t>　会話</a:t>
            </a:r>
            <a:r>
              <a:rPr lang="en-US" altLang="ja-JP" sz="2800" b="1" dirty="0" smtClean="0">
                <a:solidFill>
                  <a:srgbClr val="FFFFFF"/>
                </a:solidFill>
                <a:latin typeface="Adobe 黑体 Std R" pitchFamily="2" charset="-122"/>
                <a:ea typeface="Adobe 黑体 Std R" pitchFamily="2" charset="-122"/>
                <a:sym typeface="Adobe 黑体 Std R" pitchFamily="2" charset="-122"/>
              </a:rPr>
              <a:t>4</a:t>
            </a:r>
            <a:endParaRPr lang="zh-CN" altLang="en-US" sz="2800" b="1" dirty="0">
              <a:solidFill>
                <a:srgbClr val="FFFFFF"/>
              </a:solidFill>
              <a:latin typeface="Adobe 黑体 Std R" pitchFamily="2" charset="-122"/>
              <a:ea typeface="Adobe 黑体 Std R" pitchFamily="2" charset="-122"/>
              <a:sym typeface="Adobe 黑体 Std R" pitchFamily="2" charset="-122"/>
            </a:endParaRPr>
          </a:p>
        </p:txBody>
      </p:sp>
      <p:sp>
        <p:nvSpPr>
          <p:cNvPr id="55" name="TextBox 54"/>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grpSp>
        <p:nvGrpSpPr>
          <p:cNvPr id="7" name="Group 18"/>
          <p:cNvGrpSpPr>
            <a:grpSpLocks/>
          </p:cNvGrpSpPr>
          <p:nvPr/>
        </p:nvGrpSpPr>
        <p:grpSpPr bwMode="auto">
          <a:xfrm>
            <a:off x="8463199" y="2360560"/>
            <a:ext cx="2549204" cy="1468452"/>
            <a:chOff x="0" y="0"/>
            <a:chExt cx="7823200" cy="4507347"/>
          </a:xfrm>
        </p:grpSpPr>
        <p:grpSp>
          <p:nvGrpSpPr>
            <p:cNvPr id="8" name="Group 19"/>
            <p:cNvGrpSpPr>
              <a:grpSpLocks/>
            </p:cNvGrpSpPr>
            <p:nvPr/>
          </p:nvGrpSpPr>
          <p:grpSpPr bwMode="auto">
            <a:xfrm>
              <a:off x="0" y="350983"/>
              <a:ext cx="7823200" cy="4156364"/>
              <a:chOff x="0" y="0"/>
              <a:chExt cx="7823200" cy="4156364"/>
            </a:xfrm>
          </p:grpSpPr>
          <p:sp>
            <p:nvSpPr>
              <p:cNvPr id="59"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60" name="圆角矩形 19">
                <a:hlinkClick r:id="rId7"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重要表現</a:t>
                </a:r>
                <a:r>
                  <a:rPr lang="ja-JP" altLang="en-US" sz="2400" b="1" dirty="0" smtClean="0">
                    <a:solidFill>
                      <a:srgbClr val="0070C0"/>
                    </a:solidFill>
                    <a:latin typeface="MS Mincho" pitchFamily="49" charset="-128"/>
                    <a:ea typeface="MS Mincho" pitchFamily="49" charset="-128"/>
                  </a:rPr>
                  <a:t> </a:t>
                </a:r>
                <a:r>
                  <a:rPr lang="ja-JP" altLang="en-US" sz="2000" b="1" dirty="0" smtClean="0">
                    <a:solidFill>
                      <a:srgbClr val="0070C0"/>
                    </a:solidFill>
                    <a:latin typeface="MS Mincho" pitchFamily="49" charset="-128"/>
                    <a:ea typeface="MS Mincho" pitchFamily="49" charset="-128"/>
                  </a:rPr>
                  <a:t>　　　</a:t>
                </a:r>
                <a:endParaRPr lang="zh-CN" altLang="en-US" sz="2000" b="1" dirty="0">
                  <a:solidFill>
                    <a:schemeClr val="accent1">
                      <a:lumMod val="75000"/>
                    </a:schemeClr>
                  </a:solidFill>
                  <a:latin typeface="MS Mincho" pitchFamily="49" charset="-128"/>
                  <a:ea typeface="MS Mincho" pitchFamily="49" charset="-128"/>
                  <a:sym typeface="宋体" pitchFamily="2" charset="-122"/>
                </a:endParaRPr>
              </a:p>
            </p:txBody>
          </p:sp>
          <p:sp>
            <p:nvSpPr>
              <p:cNvPr id="61"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58"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rgbClr val="FFFFFF"/>
                </a:solidFill>
                <a:latin typeface="MS Mincho" pitchFamily="49" charset="-128"/>
                <a:ea typeface="MS Mincho" pitchFamily="49" charset="-128"/>
                <a:sym typeface="Adobe 黑体 Std R" pitchFamily="2" charset="-122"/>
              </a:rPr>
              <a:t>会話４ （重要な単語）</a:t>
            </a:r>
            <a:endParaRPr lang="zh-CN" altLang="en-US" sz="2800" b="1" dirty="0">
              <a:solidFill>
                <a:srgbClr val="FFFFFF"/>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9282218" cy="4708981"/>
          </a:xfrm>
          <a:prstGeom prst="rect">
            <a:avLst/>
          </a:prstGeom>
          <a:noFill/>
        </p:spPr>
        <p:txBody>
          <a:bodyPr wrap="square" rtlCol="0">
            <a:spAutoFit/>
          </a:bodyPr>
          <a:lstStyle/>
          <a:p>
            <a:pPr>
              <a:lnSpc>
                <a:spcPct val="150000"/>
              </a:lnSpc>
            </a:pPr>
            <a:r>
              <a:rPr lang="en-US" altLang="zh-CN" sz="2000" b="1" dirty="0" smtClean="0">
                <a:solidFill>
                  <a:schemeClr val="accent1">
                    <a:lumMod val="75000"/>
                  </a:schemeClr>
                </a:solidFill>
                <a:latin typeface="+mn-ea"/>
                <a:ea typeface="+mn-ea"/>
              </a:rPr>
              <a:t>1</a:t>
            </a:r>
            <a:r>
              <a:rPr lang="zh-CN"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お</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接頭</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endParaRPr lang="en-US" altLang="ja-JP" sz="2000" b="1" dirty="0" smtClean="0">
              <a:solidFill>
                <a:schemeClr val="accent1">
                  <a:lumMod val="75000"/>
                </a:schemeClr>
              </a:solidFill>
            </a:endParaRPr>
          </a:p>
          <a:p>
            <a:pPr>
              <a:lnSpc>
                <a:spcPct val="150000"/>
              </a:lnSpc>
            </a:pPr>
            <a:r>
              <a:rPr lang="en-US" altLang="zh-CN" sz="2000" dirty="0" smtClean="0"/>
              <a:t>              </a:t>
            </a:r>
            <a:r>
              <a:rPr lang="zh-CN" altLang="en-US" sz="2000" dirty="0" smtClean="0"/>
              <a:t>接头词，放在与对方相关的名词前面，有表示尊敬的意思。</a:t>
            </a:r>
            <a:endParaRPr lang="en-US" altLang="zh-CN" sz="2000" dirty="0" smtClean="0"/>
          </a:p>
          <a:p>
            <a:pPr>
              <a:lnSpc>
                <a:spcPct val="150000"/>
              </a:lnSpc>
            </a:pPr>
            <a:r>
              <a:rPr lang="zh-CN" altLang="en-US" sz="2000" dirty="0" smtClean="0"/>
              <a:t>　</a:t>
            </a:r>
            <a:r>
              <a:rPr lang="ja-JP" altLang="en-US" sz="2000" dirty="0" smtClean="0"/>
              <a:t>　　</a:t>
            </a:r>
            <a:r>
              <a:rPr lang="zh-CN" altLang="en-US" sz="2000" dirty="0" smtClean="0"/>
              <a:t>   例：</a:t>
            </a:r>
            <a:r>
              <a:rPr lang="ja-JP" altLang="en-US" sz="2000" dirty="0" smtClean="0">
                <a:latin typeface="MS Mincho" pitchFamily="49" charset="-128"/>
                <a:ea typeface="MS Mincho" pitchFamily="49" charset="-128"/>
              </a:rPr>
              <a:t>お名前</a:t>
            </a:r>
            <a:r>
              <a:rPr lang="zh-CN" altLang="en-US" sz="2000" dirty="0" smtClean="0"/>
              <a:t>（您的姓名）</a:t>
            </a:r>
            <a:r>
              <a:rPr lang="ja-JP" altLang="en-US" sz="2000" dirty="0" smtClean="0"/>
              <a:t>　　</a:t>
            </a:r>
            <a:r>
              <a:rPr lang="ja-JP" altLang="en-US" sz="2000" dirty="0" smtClean="0">
                <a:latin typeface="MS Mincho" pitchFamily="49" charset="-128"/>
                <a:ea typeface="MS Mincho" pitchFamily="49" charset="-128"/>
              </a:rPr>
              <a:t>　お仕事</a:t>
            </a:r>
            <a:r>
              <a:rPr lang="zh-CN" altLang="en-US" sz="2000" dirty="0" smtClean="0"/>
              <a:t>（您的工作）</a:t>
            </a:r>
            <a:endParaRPr lang="en-US" altLang="zh-CN" sz="2000" dirty="0" smtClean="0"/>
          </a:p>
          <a:p>
            <a:pPr>
              <a:lnSpc>
                <a:spcPct val="150000"/>
              </a:lnSpc>
            </a:pPr>
            <a:r>
              <a:rPr lang="en-US" altLang="zh-CN" sz="2000" b="1" dirty="0" smtClean="0">
                <a:solidFill>
                  <a:schemeClr val="accent1">
                    <a:lumMod val="75000"/>
                  </a:schemeClr>
                </a:solidFill>
                <a:latin typeface="+mn-ea"/>
                <a:ea typeface="+mn-ea"/>
              </a:rPr>
              <a:t>2</a:t>
            </a:r>
            <a:r>
              <a:rPr lang="zh-CN"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PGothic" pitchFamily="34" charset="-128"/>
                <a:ea typeface="MS PGothic" pitchFamily="34" charset="-128"/>
              </a:rPr>
              <a:t>経理</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rPr>
              <a:t>名</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endParaRPr lang="en-US" altLang="ja-JP" sz="2000" dirty="0" smtClean="0">
              <a:latin typeface="MS Mincho" pitchFamily="49" charset="-128"/>
              <a:ea typeface="MS Mincho" pitchFamily="49" charset="-128"/>
            </a:endParaRPr>
          </a:p>
          <a:p>
            <a:pPr>
              <a:lnSpc>
                <a:spcPct val="150000"/>
              </a:lnSpc>
            </a:pPr>
            <a:r>
              <a:rPr lang="en-US" altLang="zh-CN" sz="2000" dirty="0" smtClean="0"/>
              <a:t>              </a:t>
            </a:r>
            <a:r>
              <a:rPr lang="zh-CN" altLang="en-US" sz="2000" dirty="0" smtClean="0"/>
              <a:t>会计。注意不是汉语的“经理”的意思。</a:t>
            </a:r>
            <a:endParaRPr lang="en-US" altLang="zh-CN" sz="2000" dirty="0" smtClean="0"/>
          </a:p>
          <a:p>
            <a:pPr>
              <a:lnSpc>
                <a:spcPct val="150000"/>
              </a:lnSpc>
            </a:pPr>
            <a:r>
              <a:rPr lang="zh-CN" altLang="en-US" sz="2000" dirty="0" smtClean="0"/>
              <a:t>　　　   </a:t>
            </a:r>
            <a:r>
              <a:rPr lang="ja-JP" altLang="en-US" sz="2000" dirty="0" smtClean="0"/>
              <a:t>例：</a:t>
            </a:r>
            <a:r>
              <a:rPr lang="ja-JP" altLang="en-US" sz="2000" dirty="0" smtClean="0">
                <a:latin typeface="MS Mincho" pitchFamily="49" charset="-128"/>
                <a:ea typeface="MS Mincho" pitchFamily="49" charset="-128"/>
              </a:rPr>
              <a:t>経理部</a:t>
            </a:r>
            <a:r>
              <a:rPr lang="zh-CN" altLang="en-US" sz="2000" dirty="0" smtClean="0"/>
              <a:t>（会计部）</a:t>
            </a:r>
            <a:endParaRPr lang="en-US" altLang="zh-CN" sz="2000" dirty="0" smtClean="0"/>
          </a:p>
          <a:p>
            <a:pPr>
              <a:lnSpc>
                <a:spcPct val="150000"/>
              </a:lnSpc>
            </a:pPr>
            <a:r>
              <a:rPr lang="en-US" altLang="zh-CN" sz="2000" b="1" dirty="0" smtClean="0">
                <a:solidFill>
                  <a:schemeClr val="accent1">
                    <a:lumMod val="75000"/>
                  </a:schemeClr>
                </a:solidFill>
                <a:latin typeface="+mn-ea"/>
                <a:ea typeface="+mn-ea"/>
              </a:rPr>
              <a:t>3</a:t>
            </a:r>
            <a:r>
              <a:rPr lang="zh-CN"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rPr>
              <a:t>韓国</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rPr>
              <a:t>名</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r>
              <a:rPr lang="ja-JP" altLang="en-US" sz="2000" dirty="0" smtClean="0"/>
              <a:t>              </a:t>
            </a:r>
            <a:endParaRPr lang="en-US" altLang="ja-JP" sz="2000" dirty="0" smtClean="0"/>
          </a:p>
          <a:p>
            <a:pPr>
              <a:lnSpc>
                <a:spcPct val="150000"/>
              </a:lnSpc>
            </a:pPr>
            <a:r>
              <a:rPr lang="en-US" altLang="ja-JP" sz="2000" dirty="0" smtClean="0">
                <a:latin typeface="MS Mincho" pitchFamily="49" charset="-128"/>
                <a:ea typeface="MS Mincho" pitchFamily="49" charset="-128"/>
              </a:rPr>
              <a:t>                </a:t>
            </a:r>
            <a:r>
              <a:rPr lang="ja-JP" altLang="en-US" sz="2000" dirty="0" smtClean="0">
                <a:latin typeface="MS Mincho" pitchFamily="49" charset="-128"/>
                <a:ea typeface="MS Mincho" pitchFamily="49" charset="-128"/>
              </a:rPr>
              <a:t>韓国人（かんこくじん）</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韓国語（かんこくご</a:t>
            </a:r>
            <a:r>
              <a:rPr lang="ja-JP" altLang="en-US" sz="2000" dirty="0" smtClean="0"/>
              <a:t>）</a:t>
            </a:r>
            <a:endParaRPr lang="en-US" altLang="ja-JP" sz="2000" dirty="0" smtClean="0"/>
          </a:p>
          <a:p>
            <a:pPr>
              <a:lnSpc>
                <a:spcPct val="150000"/>
              </a:lnSpc>
            </a:pPr>
            <a:endParaRPr lang="en-US" altLang="zh-CN" sz="2000" dirty="0" smtClean="0"/>
          </a:p>
        </p:txBody>
      </p:sp>
      <p:pic>
        <p:nvPicPr>
          <p:cNvPr id="9" name="图片 8" descr="south-korean.png"/>
          <p:cNvPicPr>
            <a:picLocks noChangeAspect="1"/>
          </p:cNvPicPr>
          <p:nvPr/>
        </p:nvPicPr>
        <p:blipFill>
          <a:blip r:embed="rId2" cstate="print"/>
          <a:stretch>
            <a:fillRect/>
          </a:stretch>
        </p:blipFill>
        <p:spPr>
          <a:xfrm>
            <a:off x="2601268" y="4813239"/>
            <a:ext cx="1185448" cy="902521"/>
          </a:xfrm>
          <a:prstGeom prst="rect">
            <a:avLst/>
          </a:prstGeom>
        </p:spPr>
      </p:pic>
      <p:sp>
        <p:nvSpPr>
          <p:cNvPr id="18" name="TextBox 17">
            <a:hlinkClick r:id="rId3" action="ppaction://hlinksldjump"/>
          </p:cNvPr>
          <p:cNvSpPr txBox="1"/>
          <p:nvPr/>
        </p:nvSpPr>
        <p:spPr>
          <a:xfrm>
            <a:off x="10446707" y="5493274"/>
            <a:ext cx="1131162"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
        <p:nvSpPr>
          <p:cNvPr id="12" name="TextBox 10">
            <a:hlinkClick r:id="rId4"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anim calcmode="lin" valueType="num">
                                      <p:cBhvr additive="base">
                                        <p:cTn id="1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 calcmode="lin" valueType="num">
                                      <p:cBhvr additive="base">
                                        <p:cTn id="2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
                                            <p:txEl>
                                              <p:pRg st="7" end="7"/>
                                            </p:txEl>
                                          </p:spTgt>
                                        </p:tgtEl>
                                        <p:attrNameLst>
                                          <p:attrName>style.visibility</p:attrName>
                                        </p:attrNameLst>
                                      </p:cBhvr>
                                      <p:to>
                                        <p:strVal val="visible"/>
                                      </p:to>
                                    </p:set>
                                    <p:anim calcmode="lin" valueType="num">
                                      <p:cBhvr additive="base">
                                        <p:cTn id="3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anim calcmode="lin" valueType="num">
                                      <p:cBhvr additive="base">
                                        <p:cTn id="39"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rgbClr val="FFFFFF"/>
                </a:solidFill>
                <a:latin typeface="Adobe 黑体 Std R" pitchFamily="2" charset="-122"/>
                <a:ea typeface="Adobe 黑体 Std R" pitchFamily="2" charset="-122"/>
                <a:sym typeface="Adobe 黑体 Std R" pitchFamily="2" charset="-122"/>
              </a:rPr>
              <a:t>　　導入</a:t>
            </a:r>
            <a:endParaRPr lang="zh-CN" altLang="en-US" sz="2800" b="1" dirty="0">
              <a:solidFill>
                <a:srgbClr val="FFFFFF"/>
              </a:solidFill>
              <a:latin typeface="Adobe 黑体 Std R" pitchFamily="2" charset="-122"/>
              <a:ea typeface="Adobe 黑体 Std R" pitchFamily="2" charset="-122"/>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9049407" cy="4247317"/>
          </a:xfrm>
          <a:prstGeom prst="rect">
            <a:avLst/>
          </a:prstGeom>
          <a:noFill/>
        </p:spPr>
        <p:txBody>
          <a:bodyPr wrap="square" rtlCol="0">
            <a:spAutoFit/>
          </a:bodyPr>
          <a:lstStyle/>
          <a:p>
            <a:pPr>
              <a:lnSpc>
                <a:spcPct val="150000"/>
              </a:lnSpc>
            </a:pPr>
            <a:r>
              <a:rPr lang="ja-JP" altLang="en-US" sz="2000" dirty="0" smtClean="0">
                <a:latin typeface="MS Mincho" pitchFamily="49" charset="-128"/>
                <a:ea typeface="MS Mincho" pitchFamily="49" charset="-128"/>
              </a:rPr>
              <a:t>　挨拶は職場における人間関係の維持に非常に重要な役割を果たす。特に、新入社員として、出勤のはじめての日の挨拶は、同僚や上司に与える第一印象を左右すると言っても過言ではない。さて、適当な挨拶は何だろう。次の質問を考えてください。中国語で答えてもよろしい。</a:t>
            </a:r>
            <a:endParaRPr lang="en-US" altLang="ja-JP" sz="2000" dirty="0" smtClean="0">
              <a:latin typeface="MS Mincho" pitchFamily="49" charset="-128"/>
              <a:ea typeface="MS Mincho" pitchFamily="49" charset="-128"/>
            </a:endParaRPr>
          </a:p>
          <a:p>
            <a:pPr>
              <a:lnSpc>
                <a:spcPct val="150000"/>
              </a:lnSpc>
            </a:pPr>
            <a:endParaRPr lang="en-US" altLang="ja-JP" sz="2000" dirty="0" smtClean="0">
              <a:latin typeface="MS Mincho" pitchFamily="49" charset="-128"/>
              <a:ea typeface="MS Mincho" pitchFamily="49" charset="-128"/>
            </a:endParaRPr>
          </a:p>
          <a:p>
            <a:pPr>
              <a:lnSpc>
                <a:spcPct val="150000"/>
              </a:lnSpc>
            </a:pP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１、新入社員としての自己紹介を言ってください。</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２、先輩に自己紹介をしてください。</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３、相手の名前や国などについて聞いてください。</a:t>
            </a:r>
            <a:endParaRPr lang="zh-CN" altLang="en-US" sz="2000" dirty="0">
              <a:latin typeface="MS Mincho" pitchFamily="49" charset="-128"/>
              <a:ea typeface="MS Mincho" pitchFamily="49" charset="-128"/>
            </a:endParaRPr>
          </a:p>
        </p:txBody>
      </p:sp>
      <p:grpSp>
        <p:nvGrpSpPr>
          <p:cNvPr id="11" name="组合 10"/>
          <p:cNvGrpSpPr/>
          <p:nvPr/>
        </p:nvGrpSpPr>
        <p:grpSpPr>
          <a:xfrm>
            <a:off x="10450860" y="5050883"/>
            <a:ext cx="1202165" cy="1026532"/>
            <a:chOff x="10450860" y="5050883"/>
            <a:chExt cx="1202165" cy="1026532"/>
          </a:xfrm>
        </p:grpSpPr>
        <p:pic>
          <p:nvPicPr>
            <p:cNvPr id="9" name="图片 3"/>
            <p:cNvPicPr>
              <a:picLocks noChangeAspect="1" noChangeArrowheads="1"/>
            </p:cNvPicPr>
            <p:nvPr/>
          </p:nvPicPr>
          <p:blipFill>
            <a:blip r:embed="rId2" cstate="print"/>
            <a:srcRect/>
            <a:stretch>
              <a:fillRect/>
            </a:stretch>
          </p:blipFill>
          <p:spPr bwMode="auto">
            <a:xfrm>
              <a:off x="10450860" y="5050883"/>
              <a:ext cx="1081421" cy="1026532"/>
            </a:xfrm>
            <a:prstGeom prst="rect">
              <a:avLst/>
            </a:prstGeom>
            <a:noFill/>
            <a:ln w="9525">
              <a:noFill/>
              <a:miter lim="800000"/>
              <a:headEnd/>
              <a:tailEnd/>
            </a:ln>
          </p:spPr>
        </p:pic>
        <p:sp>
          <p:nvSpPr>
            <p:cNvPr id="10" name="TextBox 9">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400" dirty="0" smtClean="0">
                  <a:solidFill>
                    <a:schemeClr val="bg1"/>
                  </a:solidFill>
                  <a:latin typeface="MS Mincho" pitchFamily="49" charset="-128"/>
                  <a:ea typeface="MS Mincho" pitchFamily="49" charset="-128"/>
                </a:rPr>
                <a:t>　戻り</a:t>
              </a:r>
              <a:endParaRPr lang="zh-CN" altLang="en-US" sz="1400" dirty="0">
                <a:solidFill>
                  <a:schemeClr val="bg1"/>
                </a:solidFill>
                <a:latin typeface="MS Mincho" pitchFamily="49" charset="-128"/>
                <a:ea typeface="MS Mincho" pitchFamily="49" charset="-128"/>
              </a:endParaRPr>
            </a:p>
          </p:txBody>
        </p:sp>
      </p:grpSp>
      <p:sp>
        <p:nvSpPr>
          <p:cNvPr id="12" name="TextBox 11"/>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blinds(horizontal)">
                                      <p:cBhvr>
                                        <p:cTn id="7" dur="500"/>
                                        <p:tgtEl>
                                          <p:spTgt spid="8">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blinds(horizontal)">
                                      <p:cBhvr>
                                        <p:cTn id="12" dur="500"/>
                                        <p:tgtEl>
                                          <p:spTgt spid="8">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Effect transition="in" filter="blinds(horizontal)">
                                      <p:cBhvr>
                                        <p:cTn id="1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日期占位符 2"/>
          <p:cNvSpPr>
            <a:spLocks noGrp="1"/>
          </p:cNvSpPr>
          <p:nvPr>
            <p:ph type="dt" sz="half" idx="10"/>
          </p:nvPr>
        </p:nvSpPr>
        <p:spPr/>
        <p:txBody>
          <a:bodyPr/>
          <a:lstStyle/>
          <a:p>
            <a:pPr>
              <a:defRPr/>
            </a:pPr>
            <a:fld id="{18D93088-234D-40C2-896B-5578CEA9A940}" type="datetime1">
              <a:rPr lang="zh-CN" altLang="en-US" smtClean="0"/>
              <a:pPr>
                <a:defRPr/>
              </a:pPr>
              <a:t>2020/12/30</a:t>
            </a:fld>
            <a:endParaRPr lang="zh-CN" altLang="en-US" sz="1800">
              <a:solidFill>
                <a:schemeClr val="tx1"/>
              </a:solidFill>
            </a:endParaRPr>
          </a:p>
        </p:txBody>
      </p:sp>
      <p:sp>
        <p:nvSpPr>
          <p:cNvPr id="4" name="TextBox 3"/>
          <p:cNvSpPr txBox="1"/>
          <p:nvPr/>
        </p:nvSpPr>
        <p:spPr>
          <a:xfrm>
            <a:off x="1497723" y="2081048"/>
            <a:ext cx="9711559" cy="3139321"/>
          </a:xfrm>
          <a:prstGeom prst="rect">
            <a:avLst/>
          </a:prstGeom>
          <a:noFill/>
        </p:spPr>
        <p:txBody>
          <a:bodyPr wrap="square" rtlCol="0">
            <a:spAutoFit/>
          </a:bodyPr>
          <a:lstStyle/>
          <a:p>
            <a:pPr>
              <a:lnSpc>
                <a:spcPct val="150000"/>
              </a:lnSpc>
            </a:pPr>
            <a:r>
              <a:rPr lang="en-US" altLang="ja-JP" sz="2000" b="1" dirty="0" smtClean="0">
                <a:solidFill>
                  <a:schemeClr val="accent1">
                    <a:lumMod val="75000"/>
                  </a:schemeClr>
                </a:solidFill>
                <a:latin typeface="+mn-ea"/>
                <a:ea typeface="+mn-ea"/>
              </a:rPr>
              <a:t>4</a:t>
            </a:r>
            <a:r>
              <a:rPr lang="ja-JP"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～人（じん）</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接尾</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endParaRPr lang="en-US" altLang="ja-JP" sz="2000" dirty="0" smtClean="0"/>
          </a:p>
          <a:p>
            <a:pPr>
              <a:lnSpc>
                <a:spcPct val="150000"/>
              </a:lnSpc>
            </a:pPr>
            <a:r>
              <a:rPr lang="en-US" altLang="zh-CN" sz="2000" dirty="0" smtClean="0"/>
              <a:t>               </a:t>
            </a:r>
            <a:r>
              <a:rPr lang="zh-CN" altLang="en-US" sz="2000" dirty="0" smtClean="0"/>
              <a:t>放在国家后面，表示这个国家的人。</a:t>
            </a:r>
            <a:endParaRPr lang="en-US" altLang="zh-CN" sz="2000" dirty="0" smtClean="0"/>
          </a:p>
          <a:p>
            <a:pPr>
              <a:lnSpc>
                <a:spcPct val="150000"/>
              </a:lnSpc>
            </a:pPr>
            <a:r>
              <a:rPr lang="zh-CN" altLang="en-US" sz="2000" dirty="0" smtClean="0"/>
              <a:t>　　　　例：</a:t>
            </a:r>
            <a:r>
              <a:rPr lang="ja-JP" altLang="en-US" sz="2000" dirty="0" smtClean="0">
                <a:latin typeface="MS Mincho" pitchFamily="49" charset="-128"/>
                <a:ea typeface="MS Mincho" pitchFamily="49" charset="-128"/>
              </a:rPr>
              <a:t>　　     </a:t>
            </a:r>
            <a:endParaRPr lang="en-US" altLang="ja-JP" sz="2000" dirty="0" smtClean="0">
              <a:latin typeface="MS Mincho" pitchFamily="49" charset="-128"/>
              <a:ea typeface="MS Mincho" pitchFamily="49" charset="-128"/>
            </a:endParaRPr>
          </a:p>
          <a:p>
            <a:pPr>
              <a:lnSpc>
                <a:spcPct val="150000"/>
              </a:lnSpc>
            </a:pP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アメリカ</a:t>
            </a:r>
            <a:r>
              <a:rPr lang="zh-CN" altLang="en-US" sz="2000" dirty="0" smtClean="0"/>
              <a:t>（美国）</a:t>
            </a:r>
            <a:r>
              <a:rPr lang="ja-JP" altLang="en-US" sz="2000" dirty="0" smtClean="0">
                <a:latin typeface="MS Mincho" pitchFamily="49" charset="-128"/>
                <a:ea typeface="MS Mincho" pitchFamily="49" charset="-128"/>
              </a:rPr>
              <a:t>　　　　　　     日本</a:t>
            </a:r>
            <a:r>
              <a:rPr lang="zh-CN" altLang="en-US" sz="2000" dirty="0" smtClean="0">
                <a:latin typeface="MS Mincho" pitchFamily="49" charset="-128"/>
                <a:ea typeface="MS Mincho" pitchFamily="49" charset="-128"/>
              </a:rPr>
              <a:t>（</a:t>
            </a:r>
            <a:r>
              <a:rPr lang="ja-JP" altLang="en-US" sz="2000" dirty="0" smtClean="0">
                <a:latin typeface="MS Mincho" pitchFamily="49" charset="-128"/>
                <a:ea typeface="MS Mincho" pitchFamily="49" charset="-128"/>
              </a:rPr>
              <a:t>にほん</a:t>
            </a:r>
            <a:r>
              <a:rPr lang="zh-CN" altLang="en-US" sz="2000" dirty="0" smtClean="0">
                <a:latin typeface="MS Mincho" pitchFamily="49" charset="-128"/>
                <a:ea typeface="MS Mincho" pitchFamily="49" charset="-128"/>
              </a:rPr>
              <a:t>）</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アメリカ人</a:t>
            </a:r>
            <a:r>
              <a:rPr lang="zh-CN" altLang="en-US" sz="2000" dirty="0" smtClean="0"/>
              <a:t>（美国人）</a:t>
            </a:r>
            <a:r>
              <a:rPr lang="ja-JP" altLang="en-US" sz="2000" dirty="0" smtClean="0"/>
              <a:t>　　　             </a:t>
            </a:r>
            <a:r>
              <a:rPr lang="ja-JP" altLang="en-US" sz="2000" dirty="0" smtClean="0">
                <a:latin typeface="MS Mincho" pitchFamily="49" charset="-128"/>
                <a:ea typeface="MS Mincho" pitchFamily="49" charset="-128"/>
              </a:rPr>
              <a:t>日本人（にほんじん）</a:t>
            </a:r>
            <a:endParaRPr lang="zh-CN" altLang="en-US" sz="2000" dirty="0" smtClean="0">
              <a:latin typeface="MS Mincho" pitchFamily="49" charset="-128"/>
              <a:ea typeface="MS Mincho" pitchFamily="49" charset="-128"/>
            </a:endParaRPr>
          </a:p>
          <a:p>
            <a:endParaRPr lang="zh-CN" altLang="en-US" dirty="0"/>
          </a:p>
        </p:txBody>
      </p:sp>
      <p:pic>
        <p:nvPicPr>
          <p:cNvPr id="5" name="图片 4" descr="t018e16ece28afb9d13.png"/>
          <p:cNvPicPr>
            <a:picLocks noChangeAspect="1"/>
          </p:cNvPicPr>
          <p:nvPr/>
        </p:nvPicPr>
        <p:blipFill>
          <a:blip r:embed="rId2" cstate="print"/>
          <a:stretch>
            <a:fillRect/>
          </a:stretch>
        </p:blipFill>
        <p:spPr>
          <a:xfrm>
            <a:off x="3068225" y="3030723"/>
            <a:ext cx="1089839" cy="816063"/>
          </a:xfrm>
          <a:prstGeom prst="rect">
            <a:avLst/>
          </a:prstGeom>
        </p:spPr>
      </p:pic>
      <p:pic>
        <p:nvPicPr>
          <p:cNvPr id="6" name="图片 5" descr="t012424c62970f163c0.jpg"/>
          <p:cNvPicPr>
            <a:picLocks noChangeAspect="1"/>
          </p:cNvPicPr>
          <p:nvPr/>
        </p:nvPicPr>
        <p:blipFill>
          <a:blip r:embed="rId3" cstate="print"/>
          <a:srcRect t="15082" b="15559"/>
          <a:stretch>
            <a:fillRect/>
          </a:stretch>
        </p:blipFill>
        <p:spPr>
          <a:xfrm>
            <a:off x="7246828" y="3092848"/>
            <a:ext cx="1252758" cy="801235"/>
          </a:xfrm>
          <a:prstGeom prst="rect">
            <a:avLst/>
          </a:prstGeom>
        </p:spPr>
      </p:pic>
      <p:grpSp>
        <p:nvGrpSpPr>
          <p:cNvPr id="7" name="组合 6"/>
          <p:cNvGrpSpPr/>
          <p:nvPr/>
        </p:nvGrpSpPr>
        <p:grpSpPr>
          <a:xfrm>
            <a:off x="10446707" y="5050883"/>
            <a:ext cx="1131162" cy="1026532"/>
            <a:chOff x="10446707" y="5050883"/>
            <a:chExt cx="1131162" cy="1026532"/>
          </a:xfrm>
        </p:grpSpPr>
        <p:pic>
          <p:nvPicPr>
            <p:cNvPr id="8" name="图片 3"/>
            <p:cNvPicPr>
              <a:picLocks noChangeAspect="1" noChangeArrowheads="1"/>
            </p:cNvPicPr>
            <p:nvPr/>
          </p:nvPicPr>
          <p:blipFill>
            <a:blip r:embed="rId4" cstate="print"/>
            <a:srcRect/>
            <a:stretch>
              <a:fillRect/>
            </a:stretch>
          </p:blipFill>
          <p:spPr bwMode="auto">
            <a:xfrm>
              <a:off x="10450860" y="5050883"/>
              <a:ext cx="1081421" cy="1026532"/>
            </a:xfrm>
            <a:prstGeom prst="rect">
              <a:avLst/>
            </a:prstGeom>
            <a:noFill/>
            <a:ln w="9525">
              <a:noFill/>
              <a:miter lim="800000"/>
              <a:headEnd/>
              <a:tailEnd/>
            </a:ln>
          </p:spPr>
        </p:pic>
        <p:sp>
          <p:nvSpPr>
            <p:cNvPr id="9" name="TextBox 8">
              <a:hlinkClick r:id="rId5" action="ppaction://hlinksldjump"/>
            </p:cNvPr>
            <p:cNvSpPr txBox="1"/>
            <p:nvPr/>
          </p:nvSpPr>
          <p:spPr>
            <a:xfrm>
              <a:off x="10446707" y="5493274"/>
              <a:ext cx="1131162"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 calcmode="lin" valueType="num">
                                      <p:cBhvr additive="base">
                                        <p:cTn id="1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会話４</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55136" y="1542134"/>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１～は～ではありません</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815921" y="1944710"/>
            <a:ext cx="8139448" cy="3600986"/>
          </a:xfrm>
          <a:prstGeom prst="rect">
            <a:avLst/>
          </a:prstGeom>
        </p:spPr>
        <p:txBody>
          <a:bodyPr wrap="square">
            <a:spAutoFit/>
          </a:bodyPr>
          <a:lstStyle/>
          <a:p>
            <a:pPr>
              <a:lnSpc>
                <a:spcPct val="150000"/>
              </a:lnSpc>
              <a:buNone/>
            </a:pPr>
            <a:r>
              <a:rPr lang="ja-JP" altLang="en-US" sz="2000" b="1" dirty="0" smtClean="0">
                <a:solidFill>
                  <a:srgbClr val="0070C0"/>
                </a:solidFill>
                <a:latin typeface="MS Mincho" pitchFamily="49" charset="-128"/>
                <a:ea typeface="MS Mincho" pitchFamily="49" charset="-128"/>
              </a:rPr>
              <a:t>意味：</a:t>
            </a:r>
            <a:r>
              <a:rPr lang="ja-JP" altLang="en-US" dirty="0" smtClean="0"/>
              <a:t>～</a:t>
            </a:r>
            <a:r>
              <a:rPr lang="zh-CN" altLang="en-US" dirty="0" smtClean="0"/>
              <a:t>不是</a:t>
            </a:r>
            <a:r>
              <a:rPr lang="ja-JP" altLang="en-US" dirty="0" smtClean="0"/>
              <a:t>～</a:t>
            </a:r>
            <a:endParaRPr lang="en-US" altLang="ja-JP" dirty="0" smtClean="0"/>
          </a:p>
          <a:p>
            <a:pPr>
              <a:lnSpc>
                <a:spcPct val="150000"/>
              </a:lnSpc>
              <a:buNone/>
            </a:pPr>
            <a:r>
              <a:rPr lang="ja-JP" altLang="en-US" sz="2000" b="1" dirty="0" smtClean="0">
                <a:solidFill>
                  <a:srgbClr val="0070C0"/>
                </a:solidFill>
                <a:latin typeface="MS Mincho" pitchFamily="49" charset="-128"/>
                <a:ea typeface="MS Mincho" pitchFamily="49" charset="-128"/>
              </a:rPr>
              <a:t>説明：</a:t>
            </a:r>
            <a:r>
              <a:rPr lang="zh-CN" altLang="en-US" dirty="0" smtClean="0"/>
              <a:t>判断句的否定。</a:t>
            </a:r>
            <a:r>
              <a:rPr lang="ja-JP" altLang="en-US" sz="2000" dirty="0" smtClean="0">
                <a:latin typeface="MS Mincho" pitchFamily="49" charset="-128"/>
                <a:ea typeface="MS Mincho" pitchFamily="49" charset="-128"/>
              </a:rPr>
              <a:t>「ではありません」</a:t>
            </a:r>
            <a:r>
              <a:rPr lang="zh-CN" altLang="en-US" dirty="0" smtClean="0"/>
              <a:t>相当于“不是”。</a:t>
            </a:r>
            <a:endParaRPr lang="en-US" altLang="ja-JP" dirty="0" smtClean="0"/>
          </a:p>
          <a:p>
            <a:pPr>
              <a:lnSpc>
                <a:spcPct val="150000"/>
              </a:lnSpc>
              <a:buFont typeface="Arial" pitchFamily="34" charset="0"/>
              <a:buNone/>
            </a:pPr>
            <a:r>
              <a:rPr lang="ja-JP" altLang="en-US" sz="2000" b="1" dirty="0" smtClean="0">
                <a:solidFill>
                  <a:srgbClr val="0070C0"/>
                </a:solidFill>
                <a:latin typeface="MS Mincho" pitchFamily="49" charset="-128"/>
                <a:ea typeface="MS Mincho" pitchFamily="49" charset="-128"/>
              </a:rPr>
              <a:t>接続：</a:t>
            </a:r>
            <a:r>
              <a:rPr lang="zh-CN" altLang="en-US" dirty="0" smtClean="0"/>
              <a:t>名、数、代词</a:t>
            </a:r>
            <a:r>
              <a:rPr lang="ja-JP" altLang="en-US" sz="2000" dirty="0" smtClean="0">
                <a:latin typeface="MS Mincho" pitchFamily="49" charset="-128"/>
                <a:ea typeface="MS Mincho" pitchFamily="49" charset="-128"/>
              </a:rPr>
              <a:t>は</a:t>
            </a:r>
            <a:r>
              <a:rPr lang="zh-CN" altLang="en-US" dirty="0" smtClean="0"/>
              <a:t>名、数、代词</a:t>
            </a:r>
            <a:r>
              <a:rPr lang="ja-JP" altLang="en-US" sz="2000" dirty="0" smtClean="0">
                <a:latin typeface="MS Mincho" pitchFamily="49" charset="-128"/>
                <a:ea typeface="MS Mincho" pitchFamily="49" charset="-128"/>
              </a:rPr>
              <a:t>ではありません。</a:t>
            </a:r>
            <a:endParaRPr lang="en-US" altLang="ja-JP" sz="2000" dirty="0" smtClean="0">
              <a:latin typeface="MS Mincho" pitchFamily="49" charset="-128"/>
              <a:ea typeface="MS Mincho" pitchFamily="49" charset="-128"/>
            </a:endParaRPr>
          </a:p>
          <a:p>
            <a:pPr>
              <a:lnSpc>
                <a:spcPct val="150000"/>
              </a:lnSpc>
              <a:buFont typeface="Arial" pitchFamily="34" charset="0"/>
              <a:buNone/>
            </a:pPr>
            <a:endParaRPr lang="en-US" altLang="ja-JP" sz="2000" dirty="0" smtClean="0">
              <a:latin typeface="MS Mincho" pitchFamily="49" charset="-128"/>
              <a:ea typeface="MS Mincho" pitchFamily="49" charset="-128"/>
            </a:endParaRPr>
          </a:p>
          <a:p>
            <a:pPr>
              <a:lnSpc>
                <a:spcPct val="150000"/>
              </a:lnSpc>
              <a:buFont typeface="Arial" pitchFamily="34" charset="0"/>
              <a:buNone/>
            </a:pPr>
            <a:r>
              <a:rPr lang="ja-JP" altLang="en-US" sz="2000" b="1" dirty="0" smtClean="0">
                <a:solidFill>
                  <a:srgbClr val="0070C0"/>
                </a:solidFill>
                <a:latin typeface="MS Mincho" pitchFamily="49" charset="-128"/>
                <a:ea typeface="MS Mincho" pitchFamily="49" charset="-128"/>
              </a:rPr>
              <a:t>  例：</a:t>
            </a:r>
            <a:endParaRPr lang="en-US" altLang="ja-JP" sz="2000" b="1" dirty="0" smtClean="0">
              <a:solidFill>
                <a:srgbClr val="0070C0"/>
              </a:solidFill>
              <a:latin typeface="MS Mincho" pitchFamily="49" charset="-128"/>
              <a:ea typeface="MS Mincho" pitchFamily="49" charset="-128"/>
            </a:endParaRPr>
          </a:p>
          <a:p>
            <a:pPr>
              <a:lnSpc>
                <a:spcPct val="150000"/>
              </a:lnSpc>
              <a:buNone/>
            </a:pPr>
            <a:r>
              <a:rPr lang="ja-JP" altLang="en-US" dirty="0" smtClean="0"/>
              <a:t>　　　　　</a:t>
            </a:r>
            <a:r>
              <a:rPr lang="ja-JP" altLang="en-US" sz="2000" dirty="0" smtClean="0">
                <a:latin typeface="MS Mincho" pitchFamily="49" charset="-128"/>
                <a:ea typeface="MS Mincho" pitchFamily="49" charset="-128"/>
              </a:rPr>
              <a:t>私は会社員ではありません。</a:t>
            </a:r>
            <a:r>
              <a:rPr lang="zh-CN" altLang="en-US" dirty="0" smtClean="0"/>
              <a:t>（我不是公司职员。）</a:t>
            </a:r>
            <a:endParaRPr lang="en-US" altLang="ja-JP" dirty="0" smtClean="0"/>
          </a:p>
          <a:p>
            <a:pPr>
              <a:lnSpc>
                <a:spcPct val="150000"/>
              </a:lnSpc>
              <a:buNone/>
            </a:pPr>
            <a:r>
              <a:rPr lang="ja-JP" altLang="en-US" dirty="0" smtClean="0"/>
              <a:t>　　　　　</a:t>
            </a:r>
            <a:r>
              <a:rPr lang="ja-JP" altLang="en-US" sz="2000" dirty="0" smtClean="0">
                <a:latin typeface="MS Mincho" pitchFamily="49" charset="-128"/>
                <a:ea typeface="MS Mincho" pitchFamily="49" charset="-128"/>
              </a:rPr>
              <a:t>母は日本人ではありません。</a:t>
            </a:r>
            <a:r>
              <a:rPr lang="zh-CN" altLang="en-US" dirty="0" smtClean="0"/>
              <a:t>（妈妈不是日本人。）</a:t>
            </a:r>
            <a:endParaRPr lang="en-US" altLang="zh-CN" dirty="0" smtClean="0"/>
          </a:p>
          <a:p>
            <a:pPr>
              <a:buNone/>
            </a:pPr>
            <a:endParaRPr lang="zh-CN" altLang="en-US" dirty="0"/>
          </a:p>
        </p:txBody>
      </p:sp>
      <p:pic>
        <p:nvPicPr>
          <p:cNvPr id="11" name="図 10" descr="1.png"/>
          <p:cNvPicPr>
            <a:picLocks noChangeAspect="1"/>
          </p:cNvPicPr>
          <p:nvPr/>
        </p:nvPicPr>
        <p:blipFill>
          <a:blip r:embed="rId2"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 calcmode="lin" valueType="num">
                                      <p:cBhvr additive="base">
                                        <p:cTn id="3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 calcmode="lin" valueType="num">
                                      <p:cBhvr additive="base">
                                        <p:cTn id="3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anim calcmode="lin" valueType="num">
                                      <p:cBhvr additive="base">
                                        <p:cTn id="4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会話４</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830133" y="1567892"/>
            <a:ext cx="9049407"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次の単語を利用して練習しましょう</a:t>
            </a:r>
            <a:endParaRPr lang="en-US" altLang="ja-JP" sz="2000" b="1" dirty="0" smtClean="0">
              <a:solidFill>
                <a:srgbClr val="0070C0"/>
              </a:solidFill>
              <a:latin typeface="MS Mincho" pitchFamily="49" charset="-128"/>
              <a:ea typeface="MS Mincho" pitchFamily="49" charset="-128"/>
            </a:endParaRPr>
          </a:p>
        </p:txBody>
      </p:sp>
      <p:sp>
        <p:nvSpPr>
          <p:cNvPr id="9" name="正方形/長方形 8"/>
          <p:cNvSpPr/>
          <p:nvPr/>
        </p:nvSpPr>
        <p:spPr>
          <a:xfrm>
            <a:off x="1746649" y="3413292"/>
            <a:ext cx="8139448" cy="2400657"/>
          </a:xfrm>
          <a:prstGeom prst="rect">
            <a:avLst/>
          </a:prstGeom>
        </p:spPr>
        <p:txBody>
          <a:bodyPr wrap="square">
            <a:spAutoFit/>
          </a:bodyPr>
          <a:lstStyle/>
          <a:p>
            <a:pPr>
              <a:lnSpc>
                <a:spcPct val="150000"/>
              </a:lnSpc>
              <a:buFont typeface="Arial" pitchFamily="34" charset="0"/>
              <a:buNone/>
            </a:pPr>
            <a:r>
              <a:rPr lang="ja-JP" altLang="en-US" sz="2000" dirty="0" smtClean="0">
                <a:latin typeface="MS Mincho" pitchFamily="49" charset="-128"/>
                <a:ea typeface="MS Mincho" pitchFamily="49" charset="-128"/>
              </a:rPr>
              <a:t>私（わたし）　　　　　母（はは）　　　　　父（ちち）　</a:t>
            </a:r>
            <a:endParaRPr lang="en-US" altLang="ja-JP" sz="2000" dirty="0" smtClean="0">
              <a:latin typeface="MS Mincho" pitchFamily="49" charset="-128"/>
              <a:ea typeface="MS Mincho" pitchFamily="49" charset="-128"/>
            </a:endParaRPr>
          </a:p>
          <a:p>
            <a:pPr>
              <a:lnSpc>
                <a:spcPct val="150000"/>
              </a:lnSpc>
              <a:buFont typeface="Arial" pitchFamily="34" charset="0"/>
              <a:buNone/>
            </a:pPr>
            <a:r>
              <a:rPr lang="ja-JP" altLang="en-US" sz="2000" dirty="0" smtClean="0">
                <a:latin typeface="MS Mincho" pitchFamily="49" charset="-128"/>
                <a:ea typeface="MS Mincho" pitchFamily="49" charset="-128"/>
              </a:rPr>
              <a:t>弟（おとうと）　　　　妹（いもうと）　　　先生（せんせい）</a:t>
            </a:r>
            <a:endParaRPr lang="en-US" altLang="ja-JP" sz="2000" dirty="0" smtClean="0">
              <a:latin typeface="MS Mincho" pitchFamily="49" charset="-128"/>
              <a:ea typeface="MS Mincho" pitchFamily="49" charset="-128"/>
            </a:endParaRPr>
          </a:p>
          <a:p>
            <a:pPr>
              <a:lnSpc>
                <a:spcPct val="150000"/>
              </a:lnSpc>
              <a:buFont typeface="Arial" pitchFamily="34" charset="0"/>
              <a:buNone/>
            </a:pPr>
            <a:r>
              <a:rPr lang="ja-JP" altLang="en-US" sz="2000" dirty="0" smtClean="0">
                <a:latin typeface="MS Mincho" pitchFamily="49" charset="-128"/>
                <a:ea typeface="MS Mincho" pitchFamily="49" charset="-128"/>
              </a:rPr>
              <a:t>学生（がくせい）　　　医者（いしゃ）　　　李（り）さん</a:t>
            </a:r>
            <a:endParaRPr lang="en-US" altLang="ja-JP" sz="2000" dirty="0" smtClean="0">
              <a:latin typeface="MS Mincho" pitchFamily="49" charset="-128"/>
              <a:ea typeface="MS Mincho" pitchFamily="49" charset="-128"/>
            </a:endParaRPr>
          </a:p>
          <a:p>
            <a:pPr>
              <a:lnSpc>
                <a:spcPct val="150000"/>
              </a:lnSpc>
              <a:buFont typeface="Arial" pitchFamily="34" charset="0"/>
              <a:buNone/>
            </a:pPr>
            <a:r>
              <a:rPr lang="ja-JP" altLang="en-US" sz="2000" dirty="0" smtClean="0">
                <a:latin typeface="MS Mincho" pitchFamily="49" charset="-128"/>
                <a:ea typeface="MS Mincho" pitchFamily="49" charset="-128"/>
              </a:rPr>
              <a:t>小学生（しょうがくせい）　　　　会社員（かいしゃいん）</a:t>
            </a:r>
            <a:endParaRPr lang="en-US" altLang="ja-JP" sz="2000" dirty="0" smtClean="0">
              <a:latin typeface="MS Mincho" pitchFamily="49" charset="-128"/>
              <a:ea typeface="MS Mincho" pitchFamily="49" charset="-128"/>
            </a:endParaRPr>
          </a:p>
          <a:p>
            <a:pPr>
              <a:lnSpc>
                <a:spcPct val="150000"/>
              </a:lnSpc>
              <a:buFont typeface="Arial" pitchFamily="34" charset="0"/>
              <a:buNone/>
            </a:pPr>
            <a:endParaRPr lang="en-US" altLang="zh-CN" sz="2000" dirty="0" smtClean="0">
              <a:latin typeface="MS Mincho" pitchFamily="49" charset="-128"/>
              <a:ea typeface="MS Mincho" pitchFamily="49" charset="-128"/>
            </a:endParaRPr>
          </a:p>
        </p:txBody>
      </p:sp>
      <p:pic>
        <p:nvPicPr>
          <p:cNvPr id="13" name="图片 7"/>
          <p:cNvPicPr>
            <a:picLocks noChangeAspect="1" noChangeArrowheads="1"/>
          </p:cNvPicPr>
          <p:nvPr/>
        </p:nvPicPr>
        <p:blipFill>
          <a:blip r:embed="rId2" cstate="print"/>
          <a:srcRect/>
          <a:stretch>
            <a:fillRect/>
          </a:stretch>
        </p:blipFill>
        <p:spPr bwMode="auto">
          <a:xfrm>
            <a:off x="1239476" y="1468333"/>
            <a:ext cx="547821" cy="657063"/>
          </a:xfrm>
          <a:prstGeom prst="rect">
            <a:avLst/>
          </a:prstGeom>
          <a:noFill/>
          <a:ln w="9525">
            <a:noFill/>
            <a:miter lim="800000"/>
            <a:headEnd/>
            <a:tailEnd/>
          </a:ln>
        </p:spPr>
      </p:pic>
      <p:sp>
        <p:nvSpPr>
          <p:cNvPr id="14" name="テキスト ボックス 13"/>
          <p:cNvSpPr txBox="1"/>
          <p:nvPr/>
        </p:nvSpPr>
        <p:spPr>
          <a:xfrm>
            <a:off x="1884218" y="2119745"/>
            <a:ext cx="7245928" cy="1292662"/>
          </a:xfrm>
          <a:prstGeom prst="rect">
            <a:avLst/>
          </a:prstGeom>
          <a:noFill/>
        </p:spPr>
        <p:txBody>
          <a:bodyPr wrap="square" rtlCol="0">
            <a:spAutoFit/>
          </a:bodyPr>
          <a:lstStyle/>
          <a:p>
            <a:pPr>
              <a:lnSpc>
                <a:spcPct val="150000"/>
              </a:lnSpc>
            </a:pPr>
            <a:r>
              <a:rPr lang="ja-JP" altLang="en-US" sz="2000" b="1" dirty="0" smtClean="0">
                <a:solidFill>
                  <a:srgbClr val="0070C0"/>
                </a:solidFill>
                <a:latin typeface="MS Mincho" pitchFamily="49" charset="-128"/>
                <a:ea typeface="MS Mincho" pitchFamily="49" charset="-128"/>
              </a:rPr>
              <a:t>例：</a:t>
            </a:r>
            <a:r>
              <a:rPr lang="ja-JP" altLang="en-US" sz="2000" dirty="0" smtClean="0">
                <a:latin typeface="MS Mincho" pitchFamily="49" charset="-128"/>
                <a:ea typeface="MS Mincho" pitchFamily="49" charset="-128"/>
              </a:rPr>
              <a:t>　　私は会社員ではありません。</a:t>
            </a:r>
            <a:r>
              <a:rPr lang="zh-CN" altLang="en-US" sz="2000" dirty="0" smtClean="0">
                <a:latin typeface="+mn-ea"/>
              </a:rPr>
              <a:t>（我不是公司职员。）</a:t>
            </a:r>
            <a:endParaRPr lang="en-US" altLang="ja-JP" sz="2000" dirty="0" smtClean="0">
              <a:latin typeface="+mn-ea"/>
            </a:endParaRPr>
          </a:p>
          <a:p>
            <a:pPr>
              <a:lnSpc>
                <a:spcPct val="150000"/>
              </a:lnSpc>
            </a:pPr>
            <a:r>
              <a:rPr lang="ja-JP" altLang="en-US" sz="2000" dirty="0" smtClean="0">
                <a:latin typeface="MS Mincho" pitchFamily="49" charset="-128"/>
                <a:ea typeface="MS Mincho" pitchFamily="49" charset="-128"/>
              </a:rPr>
              <a:t>　　　　母は日本人ではありません。</a:t>
            </a:r>
            <a:r>
              <a:rPr lang="zh-CN" altLang="en-US" sz="2000" dirty="0" smtClean="0">
                <a:latin typeface="+mn-ea"/>
              </a:rPr>
              <a:t>（妈妈不是日本人。）</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38648" y="2137893"/>
            <a:ext cx="8744755" cy="2917722"/>
          </a:xfrm>
          <a:prstGeom prst="rect">
            <a:avLst/>
          </a:prstGeom>
          <a:noFill/>
        </p:spPr>
        <p:txBody>
          <a:bodyPr wrap="square" rtlCol="0">
            <a:spAutoFit/>
          </a:bodyPr>
          <a:lstStyle/>
          <a:p>
            <a:pPr marL="342900" indent="-342900" eaLnBrk="0" hangingPunct="0">
              <a:lnSpc>
                <a:spcPct val="150000"/>
              </a:lnSpc>
              <a:spcBef>
                <a:spcPct val="20000"/>
              </a:spcBef>
              <a:buFontTx/>
              <a:buChar char="•"/>
              <a:defRPr/>
            </a:pPr>
            <a:r>
              <a:rPr lang="ja-JP" altLang="en-US" b="1" dirty="0" smtClean="0">
                <a:latin typeface="MS Mincho" pitchFamily="49" charset="-128"/>
                <a:ea typeface="MS Mincho" pitchFamily="49" charset="-128"/>
              </a:rPr>
              <a:t>中村さんは社員です。山田さん</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(1)</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社員です。</a:t>
            </a:r>
            <a:endParaRPr lang="en-US" altLang="ja-JP" b="1" dirty="0" smtClean="0">
              <a:latin typeface="MS Mincho" pitchFamily="49" charset="-128"/>
              <a:ea typeface="MS Mincho" pitchFamily="49" charset="-128"/>
            </a:endParaRPr>
          </a:p>
          <a:p>
            <a:pPr marL="342900" indent="-342900" eaLnBrk="0" hangingPunct="0">
              <a:lnSpc>
                <a:spcPct val="150000"/>
              </a:lnSpc>
              <a:spcBef>
                <a:spcPct val="20000"/>
              </a:spcBef>
              <a:buFontTx/>
              <a:buChar char="•"/>
              <a:defRPr/>
            </a:pPr>
            <a:r>
              <a:rPr lang="ja-JP" altLang="en-US" b="1" dirty="0" smtClean="0">
                <a:latin typeface="MS Mincho" pitchFamily="49" charset="-128"/>
                <a:ea typeface="MS Mincho" pitchFamily="49" charset="-128"/>
              </a:rPr>
              <a:t>森田さん</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(2)</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弁護士</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(3)</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ありません。</a:t>
            </a:r>
            <a:endParaRPr lang="en-US" altLang="ja-JP" b="1" dirty="0" smtClean="0">
              <a:latin typeface="MS Mincho" pitchFamily="49" charset="-128"/>
              <a:ea typeface="MS Mincho" pitchFamily="49" charset="-128"/>
            </a:endParaRPr>
          </a:p>
          <a:p>
            <a:pPr marL="342900" indent="-342900" eaLnBrk="0" hangingPunct="0">
              <a:lnSpc>
                <a:spcPct val="150000"/>
              </a:lnSpc>
              <a:spcBef>
                <a:spcPct val="20000"/>
              </a:spcBef>
              <a:buFontTx/>
              <a:buChar char="•"/>
              <a:defRPr/>
            </a:pPr>
            <a:r>
              <a:rPr lang="ja-JP" altLang="en-US" b="1" dirty="0" smtClean="0">
                <a:latin typeface="MS Mincho" pitchFamily="49" charset="-128"/>
                <a:ea typeface="MS Mincho" pitchFamily="49" charset="-128"/>
              </a:rPr>
              <a:t>私は王雪華</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(4)</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申します。よろしくお願いします。</a:t>
            </a:r>
            <a:endParaRPr lang="en-US" altLang="ja-JP" b="1" dirty="0" smtClean="0">
              <a:latin typeface="MS Mincho" pitchFamily="49" charset="-128"/>
              <a:ea typeface="MS Mincho" pitchFamily="49" charset="-128"/>
            </a:endParaRPr>
          </a:p>
          <a:p>
            <a:pPr marL="342900" indent="-342900" eaLnBrk="0" hangingPunct="0">
              <a:lnSpc>
                <a:spcPct val="150000"/>
              </a:lnSpc>
              <a:spcBef>
                <a:spcPct val="20000"/>
              </a:spcBef>
              <a:buFontTx/>
              <a:buChar char="•"/>
              <a:defRPr/>
            </a:pPr>
            <a:r>
              <a:rPr lang="ja-JP" altLang="en-US" b="1" dirty="0" smtClean="0">
                <a:latin typeface="MS Mincho" pitchFamily="49" charset="-128"/>
                <a:ea typeface="MS Mincho" pitchFamily="49" charset="-128"/>
              </a:rPr>
              <a:t>佐々木さんは東京商事</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(5)</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社員です。</a:t>
            </a:r>
          </a:p>
          <a:p>
            <a:pPr marL="342900" indent="-342900" eaLnBrk="0" hangingPunct="0">
              <a:spcBef>
                <a:spcPct val="20000"/>
              </a:spcBef>
              <a:buFontTx/>
              <a:buChar char="•"/>
              <a:defRPr/>
            </a:pPr>
            <a:r>
              <a:rPr lang="ja-JP" altLang="en-US" b="1" dirty="0" smtClean="0">
                <a:latin typeface="MS Mincho" pitchFamily="49" charset="-128"/>
                <a:ea typeface="MS Mincho" pitchFamily="49" charset="-128"/>
              </a:rPr>
              <a:t>李さんも教師ですか。</a:t>
            </a:r>
            <a:endParaRPr lang="en-US" altLang="zh-CN" b="1" dirty="0" smtClean="0">
              <a:latin typeface="MS Mincho" pitchFamily="49" charset="-128"/>
              <a:ea typeface="MS Mincho" pitchFamily="49" charset="-128"/>
            </a:endParaRPr>
          </a:p>
          <a:p>
            <a:pPr eaLnBrk="0" hangingPunct="0">
              <a:spcBef>
                <a:spcPct val="20000"/>
              </a:spcBef>
              <a:defRPr/>
            </a:pPr>
            <a:r>
              <a:rPr lang="ja-JP" altLang="en-US" b="1" dirty="0" smtClean="0">
                <a:latin typeface="MS Mincho" pitchFamily="49" charset="-128"/>
                <a:ea typeface="MS Mincho" pitchFamily="49" charset="-128"/>
              </a:rPr>
              <a:t>　　はい、李さん</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(6)</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教師です。　</a:t>
            </a:r>
            <a:endParaRPr lang="en-US" altLang="ja-JP" b="1" dirty="0" smtClean="0">
              <a:latin typeface="MS Mincho" pitchFamily="49" charset="-128"/>
              <a:ea typeface="MS Mincho" pitchFamily="49" charset="-128"/>
            </a:endParaRPr>
          </a:p>
          <a:p>
            <a:pPr eaLnBrk="0" hangingPunct="0">
              <a:spcBef>
                <a:spcPct val="20000"/>
              </a:spcBef>
              <a:defRPr/>
            </a:pPr>
            <a:r>
              <a:rPr lang="ja-JP" altLang="en-US" b="1" dirty="0" smtClean="0">
                <a:latin typeface="MS Mincho" pitchFamily="49" charset="-128"/>
                <a:ea typeface="MS Mincho" pitchFamily="49" charset="-128"/>
              </a:rPr>
              <a:t>　　いいえ、教師では</a:t>
            </a:r>
            <a:r>
              <a:rPr lang="ja-JP" altLang="en-US" b="1" u="sng" dirty="0" smtClean="0">
                <a:latin typeface="MS Mincho" pitchFamily="49" charset="-128"/>
                <a:ea typeface="MS Mincho" pitchFamily="49" charset="-128"/>
              </a:rPr>
              <a:t>　　</a:t>
            </a:r>
            <a:r>
              <a:rPr lang="en-US" altLang="ja-JP" b="1" u="sng" dirty="0" smtClean="0">
                <a:latin typeface="MS Mincho" pitchFamily="49" charset="-128"/>
                <a:ea typeface="MS Mincho" pitchFamily="49" charset="-128"/>
              </a:rPr>
              <a:t>(7)</a:t>
            </a:r>
            <a:r>
              <a:rPr lang="ja-JP" altLang="en-US" b="1" u="sng" dirty="0" smtClean="0">
                <a:latin typeface="MS Mincho" pitchFamily="49" charset="-128"/>
                <a:ea typeface="MS Mincho" pitchFamily="49" charset="-128"/>
              </a:rPr>
              <a:t>　    </a:t>
            </a:r>
            <a:r>
              <a:rPr lang="ja-JP" altLang="en-US" b="1" dirty="0" smtClean="0">
                <a:latin typeface="MS Mincho" pitchFamily="49" charset="-128"/>
                <a:ea typeface="MS Mincho" pitchFamily="49" charset="-128"/>
              </a:rPr>
              <a:t>。</a:t>
            </a:r>
            <a:r>
              <a:rPr lang="ja-JP" altLang="en-US" b="1" u="sng" dirty="0" smtClean="0">
                <a:latin typeface="MS Mincho" pitchFamily="49" charset="-128"/>
                <a:ea typeface="MS Mincho" pitchFamily="49" charset="-128"/>
              </a:rPr>
              <a:t>　　　　　　　　　　</a:t>
            </a:r>
            <a:r>
              <a:rPr lang="ja-JP" altLang="en-US" b="1" u="sng" dirty="0" smtClean="0">
                <a:latin typeface="楷体_GB2312" pitchFamily="49" charset="-122"/>
                <a:ea typeface="ＭＳ Ｐゴシック" pitchFamily="34" charset="-128"/>
              </a:rPr>
              <a:t>　　　　</a:t>
            </a:r>
            <a:endParaRPr lang="zh-CN" altLang="en-US" dirty="0"/>
          </a:p>
        </p:txBody>
      </p:sp>
      <p:sp>
        <p:nvSpPr>
          <p:cNvPr id="7" name="テキスト ボックス 6"/>
          <p:cNvSpPr txBox="1"/>
          <p:nvPr/>
        </p:nvSpPr>
        <p:spPr>
          <a:xfrm>
            <a:off x="1717964" y="5417127"/>
            <a:ext cx="8700654" cy="369332"/>
          </a:xfrm>
          <a:prstGeom prst="rect">
            <a:avLst/>
          </a:prstGeom>
          <a:noFill/>
        </p:spPr>
        <p:txBody>
          <a:bodyPr wrap="square" rtlCol="0">
            <a:spAutoFit/>
          </a:bodyPr>
          <a:lstStyle/>
          <a:p>
            <a:r>
              <a:rPr lang="ja-JP" altLang="en-US" b="1" dirty="0" smtClean="0">
                <a:solidFill>
                  <a:srgbClr val="FF0000"/>
                </a:solidFill>
                <a:latin typeface="MS Mincho" pitchFamily="49" charset="-128"/>
                <a:ea typeface="MS Mincho" pitchFamily="49" charset="-128"/>
              </a:rPr>
              <a:t>答え</a:t>
            </a:r>
            <a:r>
              <a:rPr lang="en-US" altLang="ja-JP" b="1" dirty="0" smtClean="0">
                <a:solidFill>
                  <a:srgbClr val="FF0000"/>
                </a:solidFill>
                <a:latin typeface="MS Mincho" pitchFamily="49" charset="-128"/>
                <a:ea typeface="MS Mincho" pitchFamily="49" charset="-128"/>
                <a:sym typeface="Wingdings" pitchFamily="2" charset="2"/>
              </a:rPr>
              <a:t>(1)</a:t>
            </a:r>
            <a:r>
              <a:rPr lang="ja-JP" altLang="en-US" b="1" dirty="0" smtClean="0">
                <a:solidFill>
                  <a:srgbClr val="FF0000"/>
                </a:solidFill>
                <a:latin typeface="MS Mincho" pitchFamily="49" charset="-128"/>
                <a:ea typeface="MS Mincho" pitchFamily="49" charset="-128"/>
              </a:rPr>
              <a:t>も　 </a:t>
            </a:r>
            <a:r>
              <a:rPr lang="en-US" altLang="ja-JP" b="1" dirty="0" smtClean="0">
                <a:solidFill>
                  <a:srgbClr val="FF0000"/>
                </a:solidFill>
                <a:latin typeface="MS Mincho" pitchFamily="49" charset="-128"/>
                <a:ea typeface="MS Mincho" pitchFamily="49" charset="-128"/>
              </a:rPr>
              <a:t>(2)</a:t>
            </a:r>
            <a:r>
              <a:rPr lang="ja-JP" altLang="en-US" b="1" dirty="0" smtClean="0">
                <a:solidFill>
                  <a:srgbClr val="FF0000"/>
                </a:solidFill>
                <a:latin typeface="MS Mincho" pitchFamily="49" charset="-128"/>
                <a:ea typeface="MS Mincho" pitchFamily="49" charset="-128"/>
              </a:rPr>
              <a:t>は</a:t>
            </a:r>
            <a:r>
              <a:rPr lang="en-US" altLang="ja-JP" b="1" dirty="0" smtClean="0">
                <a:solidFill>
                  <a:srgbClr val="FF0000"/>
                </a:solidFill>
                <a:latin typeface="MS Mincho" pitchFamily="49" charset="-128"/>
                <a:ea typeface="MS Mincho" pitchFamily="49" charset="-128"/>
              </a:rPr>
              <a:t>/</a:t>
            </a:r>
            <a:r>
              <a:rPr lang="ja-JP" altLang="en-US" b="1" dirty="0" smtClean="0">
                <a:solidFill>
                  <a:srgbClr val="FF0000"/>
                </a:solidFill>
                <a:latin typeface="MS Mincho" pitchFamily="49" charset="-128"/>
                <a:ea typeface="MS Mincho" pitchFamily="49" charset="-128"/>
              </a:rPr>
              <a:t>も　 </a:t>
            </a:r>
            <a:r>
              <a:rPr lang="en-US" altLang="ja-JP" b="1" dirty="0" smtClean="0">
                <a:solidFill>
                  <a:srgbClr val="FF0000"/>
                </a:solidFill>
                <a:latin typeface="MS Mincho" pitchFamily="49" charset="-128"/>
                <a:ea typeface="MS Mincho" pitchFamily="49" charset="-128"/>
              </a:rPr>
              <a:t>(3)</a:t>
            </a:r>
            <a:r>
              <a:rPr lang="ja-JP" altLang="en-US" b="1" dirty="0" smtClean="0">
                <a:solidFill>
                  <a:srgbClr val="FF0000"/>
                </a:solidFill>
                <a:latin typeface="MS Mincho" pitchFamily="49" charset="-128"/>
                <a:ea typeface="MS Mincho" pitchFamily="49" charset="-128"/>
              </a:rPr>
              <a:t>では　　</a:t>
            </a:r>
            <a:r>
              <a:rPr lang="en-US" altLang="ja-JP" b="1" dirty="0" smtClean="0">
                <a:solidFill>
                  <a:srgbClr val="FF0000"/>
                </a:solidFill>
                <a:latin typeface="MS Mincho" pitchFamily="49" charset="-128"/>
                <a:ea typeface="MS Mincho" pitchFamily="49" charset="-128"/>
              </a:rPr>
              <a:t>(4)</a:t>
            </a:r>
            <a:r>
              <a:rPr lang="ja-JP" altLang="en-US" b="1" dirty="0" smtClean="0">
                <a:solidFill>
                  <a:srgbClr val="FF0000"/>
                </a:solidFill>
                <a:latin typeface="MS Mincho" pitchFamily="49" charset="-128"/>
                <a:ea typeface="MS Mincho" pitchFamily="49" charset="-128"/>
              </a:rPr>
              <a:t>と　　</a:t>
            </a:r>
            <a:r>
              <a:rPr lang="en-US" altLang="ja-JP" b="1" dirty="0" smtClean="0">
                <a:solidFill>
                  <a:srgbClr val="FF0000"/>
                </a:solidFill>
                <a:latin typeface="MS Mincho" pitchFamily="49" charset="-128"/>
                <a:ea typeface="MS Mincho" pitchFamily="49" charset="-128"/>
              </a:rPr>
              <a:t>(5)</a:t>
            </a:r>
            <a:r>
              <a:rPr lang="ja-JP" altLang="en-US" b="1" dirty="0" smtClean="0">
                <a:solidFill>
                  <a:srgbClr val="FF0000"/>
                </a:solidFill>
                <a:latin typeface="MS Mincho" pitchFamily="49" charset="-128"/>
                <a:ea typeface="MS Mincho" pitchFamily="49" charset="-128"/>
              </a:rPr>
              <a:t>の　　</a:t>
            </a:r>
            <a:r>
              <a:rPr lang="en-US" altLang="ja-JP" b="1" dirty="0" smtClean="0">
                <a:solidFill>
                  <a:srgbClr val="FF0000"/>
                </a:solidFill>
                <a:latin typeface="MS Mincho" pitchFamily="49" charset="-128"/>
                <a:ea typeface="MS Mincho" pitchFamily="49" charset="-128"/>
              </a:rPr>
              <a:t>(6)</a:t>
            </a:r>
            <a:r>
              <a:rPr lang="ja-JP" altLang="en-US" b="1" dirty="0" smtClean="0">
                <a:solidFill>
                  <a:srgbClr val="FF0000"/>
                </a:solidFill>
                <a:latin typeface="MS Mincho" pitchFamily="49" charset="-128"/>
                <a:ea typeface="MS Mincho" pitchFamily="49" charset="-128"/>
              </a:rPr>
              <a:t>も</a:t>
            </a:r>
            <a:r>
              <a:rPr lang="en-US" altLang="ja-JP" b="1" dirty="0" smtClean="0">
                <a:solidFill>
                  <a:srgbClr val="FF0000"/>
                </a:solidFill>
                <a:latin typeface="MS Mincho" pitchFamily="49" charset="-128"/>
                <a:ea typeface="MS Mincho" pitchFamily="49" charset="-128"/>
              </a:rPr>
              <a:t> </a:t>
            </a:r>
            <a:r>
              <a:rPr lang="ja-JP" altLang="en-US" b="1" dirty="0" smtClean="0">
                <a:solidFill>
                  <a:srgbClr val="FF0000"/>
                </a:solidFill>
                <a:latin typeface="MS Mincho" pitchFamily="49" charset="-128"/>
                <a:ea typeface="MS Mincho" pitchFamily="49" charset="-128"/>
              </a:rPr>
              <a:t>  </a:t>
            </a:r>
            <a:r>
              <a:rPr lang="en-US" altLang="ja-JP" b="1" dirty="0" smtClean="0">
                <a:solidFill>
                  <a:srgbClr val="FF0000"/>
                </a:solidFill>
                <a:latin typeface="MS Mincho" pitchFamily="49" charset="-128"/>
                <a:ea typeface="MS Mincho" pitchFamily="49" charset="-128"/>
              </a:rPr>
              <a:t>(7)</a:t>
            </a:r>
            <a:r>
              <a:rPr lang="ja-JP" altLang="en-US" b="1" dirty="0" smtClean="0">
                <a:solidFill>
                  <a:srgbClr val="FF0000"/>
                </a:solidFill>
                <a:latin typeface="MS Mincho" pitchFamily="49" charset="-128"/>
                <a:ea typeface="MS Mincho" pitchFamily="49" charset="-128"/>
              </a:rPr>
              <a:t>ありません</a:t>
            </a:r>
            <a:endParaRPr lang="zh-CN" altLang="en-US" b="1" dirty="0">
              <a:solidFill>
                <a:srgbClr val="FF0000"/>
              </a:solidFill>
              <a:latin typeface="MS Mincho" pitchFamily="49" charset="-128"/>
              <a:ea typeface="MS Mincho" pitchFamily="49" charset="-128"/>
            </a:endParaRPr>
          </a:p>
        </p:txBody>
      </p:sp>
      <p:pic>
        <p:nvPicPr>
          <p:cNvPr id="8" name="图片 7"/>
          <p:cNvPicPr>
            <a:picLocks noChangeAspect="1" noChangeArrowheads="1"/>
          </p:cNvPicPr>
          <p:nvPr/>
        </p:nvPicPr>
        <p:blipFill>
          <a:blip r:embed="rId2" cstate="print"/>
          <a:srcRect/>
          <a:stretch>
            <a:fillRect/>
          </a:stretch>
        </p:blipFill>
        <p:spPr bwMode="auto">
          <a:xfrm>
            <a:off x="1320652" y="1487066"/>
            <a:ext cx="547821" cy="657063"/>
          </a:xfrm>
          <a:prstGeom prst="rect">
            <a:avLst/>
          </a:prstGeom>
          <a:noFill/>
          <a:ln w="9525">
            <a:noFill/>
            <a:miter lim="800000"/>
            <a:headEnd/>
            <a:tailEnd/>
          </a:ln>
        </p:spPr>
      </p:pic>
      <p:sp>
        <p:nvSpPr>
          <p:cNvPr id="9" name="テキスト ボックス 8"/>
          <p:cNvSpPr txBox="1"/>
          <p:nvPr/>
        </p:nvSpPr>
        <p:spPr>
          <a:xfrm>
            <a:off x="1944710" y="1635617"/>
            <a:ext cx="5112913"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適当なものを入れましょう</a:t>
            </a:r>
            <a:endParaRPr lang="zh-CN" altLang="en-US" sz="2000" b="1" dirty="0">
              <a:solidFill>
                <a:srgbClr val="0070C0"/>
              </a:solidFill>
              <a:latin typeface="MS Mincho" pitchFamily="49" charset="-128"/>
              <a:ea typeface="MS Mincho" pitchFamily="49" charset="-128"/>
            </a:endParaRPr>
          </a:p>
        </p:txBody>
      </p:sp>
      <p:grpSp>
        <p:nvGrpSpPr>
          <p:cNvPr id="13" name="组合 8"/>
          <p:cNvGrpSpPr/>
          <p:nvPr/>
        </p:nvGrpSpPr>
        <p:grpSpPr>
          <a:xfrm>
            <a:off x="10450860" y="5050883"/>
            <a:ext cx="1202165" cy="1026532"/>
            <a:chOff x="10450860" y="5050883"/>
            <a:chExt cx="1202165" cy="1026532"/>
          </a:xfrm>
        </p:grpSpPr>
        <p:pic>
          <p:nvPicPr>
            <p:cNvPr id="14" name="图片 3"/>
            <p:cNvPicPr>
              <a:picLocks noChangeAspect="1" noChangeArrowheads="1"/>
            </p:cNvPicPr>
            <p:nvPr/>
          </p:nvPicPr>
          <p:blipFill>
            <a:blip r:embed="rId3" cstate="print"/>
            <a:srcRect/>
            <a:stretch>
              <a:fillRect/>
            </a:stretch>
          </p:blipFill>
          <p:spPr bwMode="auto">
            <a:xfrm>
              <a:off x="10450860" y="5050883"/>
              <a:ext cx="1081421" cy="1026532"/>
            </a:xfrm>
            <a:prstGeom prst="rect">
              <a:avLst/>
            </a:prstGeom>
            <a:noFill/>
            <a:ln w="9525">
              <a:noFill/>
              <a:miter lim="800000"/>
              <a:headEnd/>
              <a:tailEnd/>
            </a:ln>
          </p:spPr>
        </p:pic>
        <p:sp>
          <p:nvSpPr>
            <p:cNvPr id="15" name="TextBox 10">
              <a:hlinkClick r:id="rId4"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会話４</a:t>
            </a:r>
            <a:r>
              <a:rPr lang="ja-JP" altLang="en-US" sz="2800"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03621" y="1426224"/>
            <a:ext cx="9049407" cy="4555093"/>
          </a:xfrm>
          <a:prstGeom prst="rect">
            <a:avLst/>
          </a:prstGeom>
          <a:noFill/>
        </p:spPr>
        <p:txBody>
          <a:bodyPr wrap="square" rtlCol="0">
            <a:spAutoFit/>
          </a:bodyPr>
          <a:lstStyle/>
          <a:p>
            <a:pPr>
              <a:lnSpc>
                <a:spcPct val="150000"/>
              </a:lnSpc>
            </a:pPr>
            <a:r>
              <a:rPr lang="ja-JP" altLang="en-US" sz="2000" b="1" dirty="0" smtClean="0">
                <a:solidFill>
                  <a:srgbClr val="0070C0"/>
                </a:solidFill>
                <a:latin typeface="MS Mincho" pitchFamily="49" charset="-128"/>
                <a:ea typeface="MS Mincho" pitchFamily="49" charset="-128"/>
              </a:rPr>
              <a:t>１</a:t>
            </a:r>
            <a:r>
              <a:rPr lang="ja-JP" altLang="en-US" sz="2000" b="1" dirty="0" smtClean="0">
                <a:latin typeface="MS Mincho" pitchFamily="49" charset="-128"/>
                <a:ea typeface="MS Mincho" pitchFamily="49" charset="-128"/>
              </a:rPr>
              <a:t>あっ、</a:t>
            </a:r>
            <a:r>
              <a:rPr lang="ja-JP" altLang="en-US" sz="2000" b="1" dirty="0" smtClean="0">
                <a:solidFill>
                  <a:srgbClr val="0070C0"/>
                </a:solidFill>
                <a:latin typeface="MS Mincho" pitchFamily="49" charset="-128"/>
                <a:ea typeface="MS Mincho" pitchFamily="49" charset="-128"/>
              </a:rPr>
              <a:t>　そうですか。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t>　　</a:t>
            </a:r>
            <a:r>
              <a:rPr lang="zh-CN" altLang="en-US" sz="2000" dirty="0" smtClean="0"/>
              <a:t>用于知道了以前不知道的事情时。和</a:t>
            </a:r>
            <a:r>
              <a:rPr lang="ja-JP" altLang="en-US" sz="2000" dirty="0" smtClean="0">
                <a:latin typeface="MS Mincho" pitchFamily="49" charset="-128"/>
                <a:ea typeface="MS Mincho" pitchFamily="49" charset="-128"/>
              </a:rPr>
              <a:t>「ああ　そうですか。」</a:t>
            </a:r>
            <a:r>
              <a:rPr lang="zh-CN" altLang="en-US" sz="2000" dirty="0" smtClean="0"/>
              <a:t>用法相同，稍有惊讶语气。翻译成“啊，是吗。”。</a:t>
            </a:r>
            <a:endParaRPr lang="en-US" altLang="zh-CN" sz="2000" dirty="0" smtClean="0"/>
          </a:p>
          <a:p>
            <a:pPr>
              <a:lnSpc>
                <a:spcPct val="150000"/>
              </a:lnSpc>
            </a:pPr>
            <a:endParaRPr lang="en-US" altLang="zh-CN" sz="2000" dirty="0" smtClean="0"/>
          </a:p>
          <a:p>
            <a:pPr>
              <a:lnSpc>
                <a:spcPct val="150000"/>
              </a:lnSpc>
            </a:pPr>
            <a:r>
              <a:rPr lang="en-US" altLang="zh-CN" sz="2000" dirty="0" smtClean="0">
                <a:solidFill>
                  <a:srgbClr val="0070C0"/>
                </a:solidFill>
                <a:latin typeface="MS Mincho" pitchFamily="49" charset="-128"/>
                <a:ea typeface="MS Mincho" pitchFamily="49" charset="-128"/>
              </a:rPr>
              <a:t> </a:t>
            </a:r>
            <a:r>
              <a:rPr lang="ja-JP" altLang="en-US" sz="2000" b="1" dirty="0" smtClean="0">
                <a:solidFill>
                  <a:srgbClr val="0070C0"/>
                </a:solidFill>
                <a:latin typeface="MS Mincho" pitchFamily="49" charset="-128"/>
                <a:ea typeface="MS Mincho" pitchFamily="49" charset="-128"/>
              </a:rPr>
              <a:t>例：</a:t>
            </a:r>
            <a:endParaRPr lang="en-US" altLang="ja-JP" sz="2000" b="1" dirty="0" smtClean="0">
              <a:solidFill>
                <a:srgbClr val="0070C0"/>
              </a:solidFill>
              <a:latin typeface="MS Mincho" pitchFamily="49" charset="-128"/>
              <a:ea typeface="MS Mincho" pitchFamily="49" charset="-128"/>
            </a:endParaRPr>
          </a:p>
          <a:p>
            <a:pPr>
              <a:lnSpc>
                <a:spcPct val="150000"/>
              </a:lnSpc>
            </a:pPr>
            <a:r>
              <a:rPr lang="ja-JP" altLang="en-US" sz="2000" dirty="0" smtClean="0"/>
              <a:t>　　</a:t>
            </a:r>
            <a:r>
              <a:rPr lang="ja-JP" altLang="en-US" sz="2000" dirty="0" smtClean="0">
                <a:latin typeface="MS Mincho" pitchFamily="49" charset="-128"/>
                <a:ea typeface="MS Mincho" pitchFamily="49" charset="-128"/>
              </a:rPr>
              <a:t>この自販機はコインだけ使えますよ。</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－－あ</a:t>
            </a:r>
            <a:r>
              <a:rPr lang="ja-JP" altLang="en-US" sz="2000" b="1" dirty="0" smtClean="0">
                <a:latin typeface="MS Mincho" pitchFamily="49" charset="-128"/>
                <a:ea typeface="MS Mincho" pitchFamily="49" charset="-128"/>
              </a:rPr>
              <a:t>っ</a:t>
            </a:r>
            <a:r>
              <a:rPr lang="ja-JP" altLang="en-US" sz="2000" dirty="0" smtClean="0">
                <a:latin typeface="MS Mincho" pitchFamily="49" charset="-128"/>
                <a:ea typeface="MS Mincho" pitchFamily="49" charset="-128"/>
              </a:rPr>
              <a:t>、そうですか。</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一年生なら参加できませんよ。</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－－あ</a:t>
            </a:r>
            <a:r>
              <a:rPr lang="ja-JP" altLang="en-US" sz="2000" b="1" dirty="0" smtClean="0">
                <a:latin typeface="MS Mincho" pitchFamily="49" charset="-128"/>
                <a:ea typeface="MS Mincho" pitchFamily="49" charset="-128"/>
              </a:rPr>
              <a:t>っ</a:t>
            </a:r>
            <a:r>
              <a:rPr lang="ja-JP" altLang="en-US" sz="2000" dirty="0" smtClean="0">
                <a:latin typeface="MS Mincho" pitchFamily="49" charset="-128"/>
                <a:ea typeface="MS Mincho" pitchFamily="49" charset="-128"/>
              </a:rPr>
              <a:t>、そうですか。</a:t>
            </a:r>
            <a:endParaRPr lang="en-US" altLang="ja-JP" sz="2000" dirty="0" smtClean="0">
              <a:latin typeface="MS Mincho" pitchFamily="49" charset="-128"/>
              <a:ea typeface="MS Mincho" pitchFamily="49" charset="-128"/>
            </a:endParaRPr>
          </a:p>
          <a:p>
            <a:r>
              <a:rPr lang="ja-JP" altLang="en-US" sz="2000" dirty="0" smtClean="0"/>
              <a:t>　　</a:t>
            </a:r>
            <a:endParaRPr lang="zh-CN" altLang="en-US" sz="2000" dirty="0"/>
          </a:p>
        </p:txBody>
      </p:sp>
      <p:sp>
        <p:nvSpPr>
          <p:cNvPr id="11" name="TextBox 10">
            <a:hlinkClick r:id="rId2"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pic>
        <p:nvPicPr>
          <p:cNvPr id="13" name="図 12" descr="1.png"/>
          <p:cNvPicPr>
            <a:picLocks noChangeAspect="1"/>
          </p:cNvPicPr>
          <p:nvPr/>
        </p:nvPicPr>
        <p:blipFill>
          <a:blip r:embed="rId3" cstate="print"/>
          <a:stretch>
            <a:fillRect/>
          </a:stretch>
        </p:blipFill>
        <p:spPr>
          <a:xfrm>
            <a:off x="1258508" y="1487477"/>
            <a:ext cx="943107" cy="457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 calcmode="lin" valueType="num">
                                      <p:cBhvr additive="base">
                                        <p:cTn id="2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anim calcmode="lin" valueType="num">
                                      <p:cBhvr additive="base">
                                        <p:cTn id="3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 calcmode="lin" valueType="num">
                                      <p:cBhvr additive="base">
                                        <p:cTn id="37"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pPr>
              <a:defRPr/>
            </a:pPr>
            <a:fld id="{18D93088-234D-40C2-896B-5578CEA9A940}" type="datetime1">
              <a:rPr lang="zh-CN" altLang="en-US" smtClean="0"/>
              <a:pPr>
                <a:defRPr/>
              </a:pPr>
              <a:t>2020/12/30</a:t>
            </a:fld>
            <a:endParaRPr lang="zh-CN" altLang="en-US" sz="1800" dirty="0">
              <a:solidFill>
                <a:schemeClr val="tx1"/>
              </a:solidFill>
            </a:endParaRPr>
          </a:p>
        </p:txBody>
      </p:sp>
      <p:sp>
        <p:nvSpPr>
          <p:cNvPr id="9" name="正方形/長方形 8"/>
          <p:cNvSpPr/>
          <p:nvPr/>
        </p:nvSpPr>
        <p:spPr>
          <a:xfrm>
            <a:off x="4328869" y="1745570"/>
            <a:ext cx="3246402" cy="707886"/>
          </a:xfrm>
          <a:prstGeom prst="rect">
            <a:avLst/>
          </a:prstGeom>
          <a:noFill/>
        </p:spPr>
        <p:txBody>
          <a:bodyPr wrap="none" lIns="91440" tIns="45720" rIns="91440" bIns="45720">
            <a:spAutoFit/>
          </a:bodyPr>
          <a:lstStyle/>
          <a:p>
            <a:pPr algn="ctr"/>
            <a:r>
              <a:rPr lang="ja-JP" altLang="en-US"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S Mincho" pitchFamily="49" charset="-128"/>
                <a:ea typeface="MS Mincho" pitchFamily="49" charset="-128"/>
              </a:rPr>
              <a:t> 総合テスト</a:t>
            </a:r>
            <a:endParaRPr lang="zh-CN" alt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S Mincho" pitchFamily="49" charset="-128"/>
              <a:ea typeface="MS Mincho" pitchFamily="49" charset="-128"/>
            </a:endParaRPr>
          </a:p>
        </p:txBody>
      </p:sp>
      <p:sp>
        <p:nvSpPr>
          <p:cNvPr id="10" name="正方形/長方形 9"/>
          <p:cNvSpPr/>
          <p:nvPr/>
        </p:nvSpPr>
        <p:spPr>
          <a:xfrm>
            <a:off x="4957707" y="3244334"/>
            <a:ext cx="2276585" cy="369332"/>
          </a:xfrm>
          <a:prstGeom prst="rect">
            <a:avLst/>
          </a:prstGeom>
        </p:spPr>
        <p:txBody>
          <a:bodyPr wrap="none">
            <a:spAutoFit/>
          </a:bodyPr>
          <a:lstStyle/>
          <a:p>
            <a:r>
              <a:rPr lang="ja-JP" altLang="en-US" b="1" dirty="0" smtClean="0">
                <a:solidFill>
                  <a:schemeClr val="bg1"/>
                </a:solidFill>
                <a:latin typeface="MS Mincho" pitchFamily="49" charset="-128"/>
                <a:ea typeface="MS Mincho" pitchFamily="49" charset="-128"/>
                <a:sym typeface="Adobe 黑体 Std R" pitchFamily="2" charset="-122"/>
              </a:rPr>
              <a:t>会話４</a:t>
            </a:r>
            <a:r>
              <a:rPr lang="ja-JP" altLang="en-US" b="1" dirty="0" smtClean="0">
                <a:solidFill>
                  <a:srgbClr val="FFFFFF"/>
                </a:solidFill>
                <a:latin typeface="Adobe 黑体 Std R" pitchFamily="2" charset="-122"/>
                <a:ea typeface="Adobe 黑体 Std R" pitchFamily="2" charset="-122"/>
                <a:sym typeface="Adobe 黑体 Std R" pitchFamily="2" charset="-122"/>
              </a:rPr>
              <a:t>（重要表現）</a:t>
            </a:r>
            <a:endParaRPr lang="zh-CN" altLang="en-US" b="1" dirty="0">
              <a:solidFill>
                <a:schemeClr val="bg1"/>
              </a:solidFill>
              <a:latin typeface="MS Mincho" pitchFamily="49" charset="-128"/>
              <a:ea typeface="MS Mincho" pitchFamily="49" charset="-128"/>
              <a:sym typeface="Adobe 黑体 Std R" pitchFamily="2" charset="-122"/>
            </a:endParaRPr>
          </a:p>
        </p:txBody>
      </p:sp>
      <p:sp>
        <p:nvSpPr>
          <p:cNvPr id="11"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学習関連資料</a:t>
            </a:r>
            <a:endParaRPr lang="zh-CN" altLang="en-US" sz="2800" b="1" dirty="0">
              <a:solidFill>
                <a:schemeClr val="bg1"/>
              </a:solidFill>
              <a:latin typeface="MS Mincho" pitchFamily="49" charset="-128"/>
              <a:ea typeface="MS Mincho" pitchFamily="49" charset="-128"/>
              <a:sym typeface="Adobe 黑体 Std R" pitchFamily="2" charset="-122"/>
            </a:endParaRPr>
          </a:p>
        </p:txBody>
      </p:sp>
      <p:sp>
        <p:nvSpPr>
          <p:cNvPr id="13" name="正方形/長方形 8"/>
          <p:cNvSpPr/>
          <p:nvPr/>
        </p:nvSpPr>
        <p:spPr>
          <a:xfrm>
            <a:off x="4759222" y="2831075"/>
            <a:ext cx="271099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400" b="1" spc="50" dirty="0" smtClean="0">
                <a:ln w="11430"/>
                <a:solidFill>
                  <a:schemeClr val="tx2">
                    <a:lumMod val="75000"/>
                  </a:schemeClr>
                </a:solidFill>
                <a:effectLst>
                  <a:outerShdw blurRad="76200" dist="50800" dir="5400000" algn="tl" rotWithShape="0">
                    <a:srgbClr val="000000">
                      <a:alpha val="65000"/>
                    </a:srgbClr>
                  </a:outerShdw>
                </a:effectLst>
                <a:latin typeface="MS Mincho" pitchFamily="49" charset="-128"/>
                <a:ea typeface="MS Mincho" pitchFamily="49" charset="-128"/>
                <a:hlinkClick r:id="rId2" action="ppaction://hlinkfile"/>
              </a:rPr>
              <a:t>第一課（テスト）</a:t>
            </a:r>
            <a:endParaRPr lang="zh-CN" altLang="en-US" sz="2400" b="1" spc="50" dirty="0">
              <a:ln w="11430"/>
              <a:solidFill>
                <a:schemeClr val="tx2">
                  <a:lumMod val="75000"/>
                </a:schemeClr>
              </a:solidFill>
              <a:effectLst>
                <a:outerShdw blurRad="76200" dist="50800" dir="5400000" algn="tl" rotWithShape="0">
                  <a:srgbClr val="000000">
                    <a:alpha val="65000"/>
                  </a:srgbClr>
                </a:outerShdw>
              </a:effectLst>
              <a:latin typeface="MS Mincho" pitchFamily="49" charset="-128"/>
              <a:ea typeface="MS Mincho" pitchFamily="49"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bwMode="auto">
      <p:bgPr>
        <a:solidFill>
          <a:srgbClr val="00A0E9"/>
        </a:solidFill>
        <a:effectLst/>
      </p:bgPr>
    </p:bg>
    <p:spTree>
      <p:nvGrpSpPr>
        <p:cNvPr id="1" name=""/>
        <p:cNvGrpSpPr/>
        <p:nvPr/>
      </p:nvGrpSpPr>
      <p:grpSpPr>
        <a:xfrm>
          <a:off x="0" y="0"/>
          <a:ext cx="0" cy="0"/>
          <a:chOff x="0" y="0"/>
          <a:chExt cx="0" cy="0"/>
        </a:xfrm>
      </p:grpSpPr>
      <p:sp>
        <p:nvSpPr>
          <p:cNvPr id="22535" name="圆角矩形 5"/>
          <p:cNvSpPr>
            <a:spLocks noChangeArrowheads="1"/>
          </p:cNvSpPr>
          <p:nvPr/>
        </p:nvSpPr>
        <p:spPr bwMode="auto">
          <a:xfrm>
            <a:off x="353136" y="301081"/>
            <a:ext cx="4273605" cy="734713"/>
          </a:xfrm>
          <a:prstGeom prst="roundRect">
            <a:avLst>
              <a:gd name="adj" fmla="val 16667"/>
            </a:avLst>
          </a:prstGeom>
          <a:solidFill>
            <a:schemeClr val="bg1"/>
          </a:solidFill>
          <a:ln w="12700">
            <a:noFill/>
            <a:bevel/>
            <a:headEnd/>
            <a:tailEnd/>
          </a:ln>
        </p:spPr>
        <p:txBody>
          <a:bodyPr anchor="ctr"/>
          <a:lstStyle/>
          <a:p>
            <a:pPr algn="r"/>
            <a:r>
              <a:rPr lang="ja-JP" altLang="en-US" sz="2800" b="1" dirty="0" smtClean="0">
                <a:solidFill>
                  <a:srgbClr val="00A0E9"/>
                </a:solidFill>
                <a:latin typeface="MS Mincho" pitchFamily="49" charset="-128"/>
                <a:ea typeface="MS Mincho" pitchFamily="49" charset="-128"/>
                <a:sym typeface="Adobe 黑体 Std R" pitchFamily="2" charset="-122"/>
              </a:rPr>
              <a:t>日本文化を楽しもう</a:t>
            </a:r>
            <a:endParaRPr lang="en-US" sz="2800" b="1" dirty="0">
              <a:solidFill>
                <a:srgbClr val="00A0E9"/>
              </a:solidFill>
              <a:latin typeface="MS Mincho" pitchFamily="49" charset="-128"/>
              <a:ea typeface="MS Mincho" pitchFamily="49" charset="-128"/>
              <a:sym typeface="Adobe 黑体 Std R" pitchFamily="2" charset="-122"/>
            </a:endParaRPr>
          </a:p>
        </p:txBody>
      </p:sp>
      <p:sp>
        <p:nvSpPr>
          <p:cNvPr id="10" name="TextBox 9"/>
          <p:cNvSpPr txBox="1"/>
          <p:nvPr/>
        </p:nvSpPr>
        <p:spPr>
          <a:xfrm>
            <a:off x="219179" y="948690"/>
            <a:ext cx="6148551" cy="5909310"/>
          </a:xfrm>
          <a:prstGeom prst="rect">
            <a:avLst/>
          </a:prstGeom>
          <a:noFill/>
        </p:spPr>
        <p:txBody>
          <a:bodyPr wrap="square" rtlCol="0">
            <a:spAutoFit/>
          </a:bodyPr>
          <a:lstStyle/>
          <a:p>
            <a:pPr>
              <a:lnSpc>
                <a:spcPct val="150000"/>
              </a:lnSpc>
            </a:pPr>
            <a:r>
              <a:rPr lang="ja-JP" altLang="en-US" dirty="0" smtClean="0">
                <a:latin typeface="MS Mincho" pitchFamily="49" charset="-128"/>
                <a:ea typeface="MS Mincho" pitchFamily="49" charset="-128"/>
              </a:rPr>
              <a:t>　  　　　　　　</a:t>
            </a:r>
            <a:r>
              <a:rPr lang="ja-JP" altLang="en-US" b="1" dirty="0" smtClean="0">
                <a:solidFill>
                  <a:schemeClr val="bg1"/>
                </a:solidFill>
                <a:latin typeface="MS Mincho" pitchFamily="49" charset="-128"/>
                <a:ea typeface="MS Mincho" pitchFamily="49" charset="-128"/>
              </a:rPr>
              <a:t>富士山と富士五湖</a:t>
            </a:r>
            <a:endParaRPr lang="en-US" altLang="ja-JP" b="1" dirty="0" smtClean="0">
              <a:solidFill>
                <a:schemeClr val="bg1"/>
              </a:solidFill>
              <a:latin typeface="MS Mincho" pitchFamily="49" charset="-128"/>
              <a:ea typeface="MS Mincho" pitchFamily="49" charset="-128"/>
            </a:endParaRPr>
          </a:p>
          <a:p>
            <a:pPr>
              <a:lnSpc>
                <a:spcPct val="150000"/>
              </a:lnSpc>
            </a:pPr>
            <a:r>
              <a:rPr lang="ja-JP" altLang="en-US" b="1" dirty="0" smtClean="0">
                <a:latin typeface="MS Mincho" pitchFamily="49" charset="-128"/>
                <a:ea typeface="MS Mincho" pitchFamily="49" charset="-128"/>
              </a:rPr>
              <a:t>　</a:t>
            </a:r>
            <a:r>
              <a:rPr lang="ja-JP" altLang="en-US" dirty="0" smtClean="0">
                <a:solidFill>
                  <a:schemeClr val="bg1"/>
                </a:solidFill>
                <a:latin typeface="MS Mincho" pitchFamily="49" charset="-128"/>
                <a:ea typeface="MS Mincho" pitchFamily="49" charset="-128"/>
              </a:rPr>
              <a:t>富士山（ふじさん）は、静岡県と山梨県に跨る活火山である。標高</a:t>
            </a:r>
            <a:r>
              <a:rPr lang="en-US" altLang="ja-JP" dirty="0" smtClean="0">
                <a:solidFill>
                  <a:schemeClr val="bg1"/>
                </a:solidFill>
                <a:latin typeface="+mn-ea"/>
                <a:ea typeface="+mn-ea"/>
              </a:rPr>
              <a:t>3,776</a:t>
            </a:r>
            <a:r>
              <a:rPr lang="en-US" altLang="ja-JP" dirty="0" smtClean="0">
                <a:solidFill>
                  <a:schemeClr val="bg1"/>
                </a:solidFill>
                <a:latin typeface="MS Mincho" pitchFamily="49" charset="-128"/>
                <a:ea typeface="MS Mincho" pitchFamily="49" charset="-128"/>
              </a:rPr>
              <a:t> m</a:t>
            </a:r>
            <a:r>
              <a:rPr lang="ja-JP" altLang="en-US" dirty="0" smtClean="0">
                <a:solidFill>
                  <a:schemeClr val="bg1"/>
                </a:solidFill>
                <a:latin typeface="MS Mincho" pitchFamily="49" charset="-128"/>
                <a:ea typeface="MS Mincho" pitchFamily="49" charset="-128"/>
              </a:rPr>
              <a:t>、日本で一番高い山で、その優美な風貌は日本国外でも日本の象徴として広く知られている。数多くの芸術作品の題材とされ、芸術面でも大きな影響を与えた。</a:t>
            </a:r>
            <a:endParaRPr lang="en-US" altLang="ja-JP" dirty="0" smtClean="0">
              <a:solidFill>
                <a:schemeClr val="bg1"/>
              </a:solidFill>
              <a:latin typeface="MS Mincho" pitchFamily="49" charset="-128"/>
              <a:ea typeface="MS Mincho" pitchFamily="49" charset="-128"/>
            </a:endParaRPr>
          </a:p>
          <a:p>
            <a:pPr>
              <a:lnSpc>
                <a:spcPct val="150000"/>
              </a:lnSpc>
            </a:pPr>
            <a:r>
              <a:rPr lang="ja-JP" altLang="en-US" dirty="0" smtClean="0">
                <a:solidFill>
                  <a:schemeClr val="bg1"/>
                </a:solidFill>
                <a:latin typeface="MS Mincho" pitchFamily="49" charset="-128"/>
                <a:ea typeface="MS Mincho" pitchFamily="49" charset="-128"/>
              </a:rPr>
              <a:t>　富士五湖（富士ごこ）は山梨県側の富士山麓に位置する本栖湖 </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もとすこ</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、精進湖（しょうじこ</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、西湖（さいこ</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、河口湖 </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かわぐちこ</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、山中湖 </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やまなかこ</a:t>
            </a:r>
            <a:r>
              <a:rPr lang="en-US" altLang="ja-JP" dirty="0" smtClean="0">
                <a:solidFill>
                  <a:schemeClr val="bg1"/>
                </a:solidFill>
                <a:latin typeface="MS Mincho" pitchFamily="49" charset="-128"/>
                <a:ea typeface="MS Mincho" pitchFamily="49" charset="-128"/>
              </a:rPr>
              <a:t>)</a:t>
            </a:r>
            <a:r>
              <a:rPr lang="ja-JP" altLang="en-US" dirty="0" smtClean="0">
                <a:solidFill>
                  <a:schemeClr val="bg1"/>
                </a:solidFill>
                <a:latin typeface="MS Mincho" pitchFamily="49" charset="-128"/>
                <a:ea typeface="MS Mincho" pitchFamily="49" charset="-128"/>
              </a:rPr>
              <a:t>という</a:t>
            </a:r>
            <a:r>
              <a:rPr lang="en-US" altLang="ja-JP" dirty="0" smtClean="0">
                <a:solidFill>
                  <a:schemeClr val="bg1"/>
                </a:solidFill>
                <a:latin typeface="MS Mincho" pitchFamily="49" charset="-128"/>
                <a:ea typeface="MS Mincho" pitchFamily="49" charset="-128"/>
              </a:rPr>
              <a:t> 5</a:t>
            </a:r>
            <a:r>
              <a:rPr lang="ja-JP" altLang="en-US" dirty="0" smtClean="0">
                <a:solidFill>
                  <a:schemeClr val="bg1"/>
                </a:solidFill>
                <a:latin typeface="MS Mincho" pitchFamily="49" charset="-128"/>
                <a:ea typeface="MS Mincho" pitchFamily="49" charset="-128"/>
              </a:rPr>
              <a:t>つの湖をさす。それぞれ特徴を持ち、美しくて、神秘である。</a:t>
            </a:r>
            <a:r>
              <a:rPr lang="en-US" altLang="ja-JP" dirty="0" smtClean="0">
                <a:solidFill>
                  <a:schemeClr val="bg1"/>
                </a:solidFill>
                <a:latin typeface="MS Mincho" pitchFamily="49" charset="-128"/>
                <a:ea typeface="MS Mincho" pitchFamily="49" charset="-128"/>
              </a:rPr>
              <a:t>2013</a:t>
            </a:r>
            <a:r>
              <a:rPr lang="ja-JP" altLang="en-US" dirty="0" smtClean="0">
                <a:solidFill>
                  <a:schemeClr val="bg1"/>
                </a:solidFill>
                <a:latin typeface="MS Mincho" pitchFamily="49" charset="-128"/>
                <a:ea typeface="MS Mincho" pitchFamily="49" charset="-128"/>
              </a:rPr>
              <a:t>年</a:t>
            </a:r>
            <a:r>
              <a:rPr lang="en-US" altLang="ja-JP" dirty="0" smtClean="0">
                <a:solidFill>
                  <a:schemeClr val="bg1"/>
                </a:solidFill>
                <a:latin typeface="MS Mincho" pitchFamily="49" charset="-128"/>
                <a:ea typeface="MS Mincho" pitchFamily="49" charset="-128"/>
              </a:rPr>
              <a:t>6</a:t>
            </a:r>
            <a:r>
              <a:rPr lang="ja-JP" altLang="en-US" dirty="0" smtClean="0">
                <a:solidFill>
                  <a:schemeClr val="bg1"/>
                </a:solidFill>
                <a:latin typeface="MS Mincho" pitchFamily="49" charset="-128"/>
                <a:ea typeface="MS Mincho" pitchFamily="49" charset="-128"/>
              </a:rPr>
              <a:t>月</a:t>
            </a:r>
            <a:r>
              <a:rPr lang="en-US" altLang="ja-JP" dirty="0" smtClean="0">
                <a:solidFill>
                  <a:schemeClr val="bg1"/>
                </a:solidFill>
                <a:latin typeface="MS Mincho" pitchFamily="49" charset="-128"/>
                <a:ea typeface="MS Mincho" pitchFamily="49" charset="-128"/>
              </a:rPr>
              <a:t>22</a:t>
            </a:r>
            <a:r>
              <a:rPr lang="ja-JP" altLang="en-US" dirty="0" smtClean="0">
                <a:solidFill>
                  <a:schemeClr val="bg1"/>
                </a:solidFill>
                <a:latin typeface="MS Mincho" pitchFamily="49" charset="-128"/>
                <a:ea typeface="MS Mincho" pitchFamily="49" charset="-128"/>
              </a:rPr>
              <a:t>日には富士山の世界遺産登録が決定。河口湖と山中湖はそれぞれ個別の構成資産として、本栖湖、精進湖、西湖は「富士山域」という一つの構成資産の中の一部として五湖全てが世界遺産に登録された。</a:t>
            </a:r>
            <a:endParaRPr lang="zh-CN" altLang="en-US" dirty="0">
              <a:solidFill>
                <a:schemeClr val="bg1"/>
              </a:solidFill>
              <a:latin typeface="MS Mincho" pitchFamily="49" charset="-128"/>
              <a:ea typeface="MS Mincho" pitchFamily="49" charset="-128"/>
            </a:endParaRPr>
          </a:p>
        </p:txBody>
      </p:sp>
      <p:pic>
        <p:nvPicPr>
          <p:cNvPr id="14" name="图片 7"/>
          <p:cNvPicPr>
            <a:picLocks noChangeAspect="1" noChangeArrowheads="1"/>
          </p:cNvPicPr>
          <p:nvPr/>
        </p:nvPicPr>
        <p:blipFill>
          <a:blip r:embed="rId3" cstate="print"/>
          <a:srcRect/>
          <a:stretch>
            <a:fillRect/>
          </a:stretch>
        </p:blipFill>
        <p:spPr bwMode="auto">
          <a:xfrm>
            <a:off x="0" y="0"/>
            <a:ext cx="1326995" cy="1522025"/>
          </a:xfrm>
          <a:prstGeom prst="rect">
            <a:avLst/>
          </a:prstGeom>
          <a:noFill/>
          <a:ln w="9525">
            <a:noFill/>
            <a:miter lim="800000"/>
            <a:headEnd/>
            <a:tailEnd/>
          </a:ln>
        </p:spPr>
      </p:pic>
      <p:pic>
        <p:nvPicPr>
          <p:cNvPr id="15" name="图片 14" descr="2475_1_3.jpg"/>
          <p:cNvPicPr>
            <a:picLocks noChangeAspect="1"/>
          </p:cNvPicPr>
          <p:nvPr/>
        </p:nvPicPr>
        <p:blipFill>
          <a:blip r:embed="rId4" cstate="print"/>
          <a:stretch>
            <a:fillRect/>
          </a:stretch>
        </p:blipFill>
        <p:spPr>
          <a:xfrm>
            <a:off x="6610816" y="234641"/>
            <a:ext cx="4852638" cy="3251267"/>
          </a:xfrm>
          <a:prstGeom prst="rect">
            <a:avLst/>
          </a:prstGeom>
        </p:spPr>
      </p:pic>
      <p:pic>
        <p:nvPicPr>
          <p:cNvPr id="16" name="图片 15" descr="top.jpg"/>
          <p:cNvPicPr>
            <a:picLocks noChangeAspect="1"/>
          </p:cNvPicPr>
          <p:nvPr/>
        </p:nvPicPr>
        <p:blipFill>
          <a:blip r:embed="rId5" cstate="print"/>
          <a:stretch>
            <a:fillRect/>
          </a:stretch>
        </p:blipFill>
        <p:spPr>
          <a:xfrm>
            <a:off x="6644964" y="3529248"/>
            <a:ext cx="4829641" cy="2930285"/>
          </a:xfrm>
          <a:prstGeom prst="rect">
            <a:avLst/>
          </a:prstGeom>
        </p:spPr>
      </p:pic>
      <p:grpSp>
        <p:nvGrpSpPr>
          <p:cNvPr id="17" name="组合 16"/>
          <p:cNvGrpSpPr/>
          <p:nvPr/>
        </p:nvGrpSpPr>
        <p:grpSpPr>
          <a:xfrm>
            <a:off x="10989835" y="5669649"/>
            <a:ext cx="1202165" cy="1026532"/>
            <a:chOff x="10450860" y="5050883"/>
            <a:chExt cx="1202165" cy="1026532"/>
          </a:xfrm>
        </p:grpSpPr>
        <p:pic>
          <p:nvPicPr>
            <p:cNvPr id="18" name="图片 3"/>
            <p:cNvPicPr>
              <a:picLocks noChangeAspect="1" noChangeArrowheads="1"/>
            </p:cNvPicPr>
            <p:nvPr/>
          </p:nvPicPr>
          <p:blipFill>
            <a:blip r:embed="rId6" cstate="print"/>
            <a:srcRect/>
            <a:stretch>
              <a:fillRect/>
            </a:stretch>
          </p:blipFill>
          <p:spPr bwMode="auto">
            <a:xfrm>
              <a:off x="10450860" y="5050883"/>
              <a:ext cx="1081421" cy="1026532"/>
            </a:xfrm>
            <a:prstGeom prst="rect">
              <a:avLst/>
            </a:prstGeom>
            <a:noFill/>
            <a:ln w="9525">
              <a:noFill/>
              <a:miter lim="800000"/>
              <a:headEnd/>
              <a:tailEnd/>
            </a:ln>
          </p:spPr>
        </p:pic>
        <p:sp>
          <p:nvSpPr>
            <p:cNvPr id="19" name="TextBox 18">
              <a:hlinkClick r:id="rId7"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pic>
        <p:nvPicPr>
          <p:cNvPr id="11" name="芹洋子-四季之歌.mp3">
            <a:hlinkClick r:id="" action="ppaction://media"/>
          </p:cNvPr>
          <p:cNvPicPr>
            <a:picLocks noRot="1" noChangeAspect="1"/>
          </p:cNvPicPr>
          <p:nvPr>
            <a:audioFile r:link="rId1"/>
          </p:nvPr>
        </p:nvPicPr>
        <p:blipFill>
          <a:blip r:embed="rId8" cstate="print"/>
          <a:stretch>
            <a:fillRect/>
          </a:stretch>
        </p:blipFill>
        <p:spPr>
          <a:xfrm>
            <a:off x="4964805" y="481883"/>
            <a:ext cx="431443" cy="431443"/>
          </a:xfrm>
          <a:prstGeom prst="rect">
            <a:avLst/>
          </a:prstGeom>
        </p:spPr>
      </p:pic>
      <p:pic>
        <p:nvPicPr>
          <p:cNvPr id="12" name="図 11" descr="文本图标.gif">
            <a:hlinkClick r:id="rId9" action="ppaction://hlinksldjump"/>
          </p:cNvPr>
          <p:cNvPicPr>
            <a:picLocks noChangeAspect="1"/>
          </p:cNvPicPr>
          <p:nvPr/>
        </p:nvPicPr>
        <p:blipFill>
          <a:blip r:embed="rId10" cstate="print"/>
          <a:stretch>
            <a:fillRect/>
          </a:stretch>
        </p:blipFill>
        <p:spPr>
          <a:xfrm>
            <a:off x="5525036" y="485958"/>
            <a:ext cx="348426" cy="3511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4">
                <p:cTn id="7" fill="hold" display="0">
                  <p:stCondLst>
                    <p:cond delay="indefinite"/>
                  </p:stCondLst>
                  <p:endCondLst>
                    <p:cond evt="onPrev" delay="0">
                      <p:tgtEl>
                        <p:sldTgt/>
                      </p:tgtEl>
                    </p:cond>
                    <p:cond evt="onStopAudio" delay="0">
                      <p:tgtEl>
                        <p:sldTgt/>
                      </p:tgtEl>
                    </p:cond>
                  </p:endCondLst>
                </p:cTn>
                <p:tgtEl>
                  <p:spTgt spid="11"/>
                </p:tgtEl>
              </p:cMediaNode>
            </p:audio>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pPr>
              <a:defRPr/>
            </a:pPr>
            <a:fld id="{18D93088-234D-40C2-896B-5578CEA9A940}" type="datetime1">
              <a:rPr lang="zh-CN" altLang="en-US" smtClean="0"/>
              <a:pPr>
                <a:defRPr/>
              </a:pPr>
              <a:t>2020/12/30</a:t>
            </a:fld>
            <a:endParaRPr lang="zh-CN" altLang="en-US" sz="1800">
              <a:solidFill>
                <a:schemeClr val="tx1"/>
              </a:solidFill>
            </a:endParaRPr>
          </a:p>
        </p:txBody>
      </p:sp>
      <p:sp>
        <p:nvSpPr>
          <p:cNvPr id="5" name="テキスト ボックス 4"/>
          <p:cNvSpPr txBox="1"/>
          <p:nvPr/>
        </p:nvSpPr>
        <p:spPr>
          <a:xfrm>
            <a:off x="1080655" y="1690255"/>
            <a:ext cx="5195454" cy="1600438"/>
          </a:xfrm>
          <a:prstGeom prst="rect">
            <a:avLst/>
          </a:prstGeom>
          <a:noFill/>
        </p:spPr>
        <p:txBody>
          <a:bodyPr wrap="square" rtlCol="0">
            <a:spAutoFit/>
          </a:bodyPr>
          <a:lstStyle/>
          <a:p>
            <a:r>
              <a:rPr lang="ja-JP" altLang="en-US" sz="2000" dirty="0" smtClean="0">
                <a:solidFill>
                  <a:srgbClr val="FF0000"/>
                </a:solidFill>
                <a:latin typeface="MS Mincho" pitchFamily="49" charset="-128"/>
                <a:ea typeface="MS Mincho" pitchFamily="49" charset="-128"/>
              </a:rPr>
              <a:t>春（はる）</a:t>
            </a:r>
            <a:r>
              <a:rPr lang="ja-JP" altLang="en-US" sz="2000" dirty="0" smtClean="0">
                <a:latin typeface="MS Mincho" pitchFamily="49" charset="-128"/>
                <a:ea typeface="MS Mincho" pitchFamily="49" charset="-128"/>
              </a:rPr>
              <a:t>を愛（あい）する人（ひと）は</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心清き（こころきよき）人（ひと）</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すみれの花（はな）のような</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僕（ぼく）の友（とも）</a:t>
            </a:r>
            <a:r>
              <a:rPr lang="ja-JP" altLang="en-US" sz="2000" dirty="0" err="1" smtClean="0">
                <a:latin typeface="MS Mincho" pitchFamily="49" charset="-128"/>
                <a:ea typeface="MS Mincho" pitchFamily="49" charset="-128"/>
              </a:rPr>
              <a:t>だち</a:t>
            </a:r>
            <a:endParaRPr lang="zh-CN" altLang="en-US" sz="2000" dirty="0" smtClean="0">
              <a:latin typeface="MS Mincho" pitchFamily="49" charset="-128"/>
              <a:ea typeface="MS Mincho" pitchFamily="49" charset="-128"/>
            </a:endParaRPr>
          </a:p>
          <a:p>
            <a:endParaRPr lang="zh-CN" altLang="en-US" dirty="0"/>
          </a:p>
        </p:txBody>
      </p:sp>
      <p:sp>
        <p:nvSpPr>
          <p:cNvPr id="6" name="テキスト ボックス 5"/>
          <p:cNvSpPr txBox="1"/>
          <p:nvPr/>
        </p:nvSpPr>
        <p:spPr>
          <a:xfrm>
            <a:off x="1427017" y="3671455"/>
            <a:ext cx="5056910" cy="1600438"/>
          </a:xfrm>
          <a:prstGeom prst="rect">
            <a:avLst/>
          </a:prstGeom>
          <a:noFill/>
        </p:spPr>
        <p:txBody>
          <a:bodyPr wrap="square" rtlCol="0">
            <a:spAutoFit/>
          </a:bodyPr>
          <a:lstStyle/>
          <a:p>
            <a:r>
              <a:rPr lang="ja-JP" altLang="en-US" sz="2000" dirty="0" smtClean="0">
                <a:solidFill>
                  <a:srgbClr val="FF0000"/>
                </a:solidFill>
                <a:latin typeface="MS Mincho" pitchFamily="49" charset="-128"/>
                <a:ea typeface="MS Mincho" pitchFamily="49" charset="-128"/>
              </a:rPr>
              <a:t>秋（あき）</a:t>
            </a:r>
            <a:r>
              <a:rPr lang="ja-JP" altLang="en-US" sz="2000" dirty="0" smtClean="0">
                <a:latin typeface="MS Mincho" pitchFamily="49" charset="-128"/>
                <a:ea typeface="MS Mincho" pitchFamily="49" charset="-128"/>
              </a:rPr>
              <a:t>を愛（あい）する人（ひと）は</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心深き（こころふかき）人（ひと）</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愛（あい）を語（かた）るハイネのような</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僕（ぼく）の恋人（こいびと</a:t>
            </a:r>
            <a:r>
              <a:rPr lang="en-US" sz="2000" dirty="0" smtClean="0">
                <a:latin typeface="MS Mincho" pitchFamily="49" charset="-128"/>
                <a:ea typeface="MS Mincho" pitchFamily="49" charset="-128"/>
              </a:rPr>
              <a:t>) </a:t>
            </a:r>
            <a:endParaRPr lang="zh-CN" altLang="en-US" sz="2000" dirty="0" smtClean="0">
              <a:latin typeface="MS Mincho" pitchFamily="49" charset="-128"/>
              <a:ea typeface="MS Mincho" pitchFamily="49" charset="-128"/>
            </a:endParaRPr>
          </a:p>
          <a:p>
            <a:endParaRPr lang="zh-CN" altLang="en-US" dirty="0"/>
          </a:p>
        </p:txBody>
      </p:sp>
      <p:sp>
        <p:nvSpPr>
          <p:cNvPr id="7" name="テキスト ボックス 6"/>
          <p:cNvSpPr txBox="1"/>
          <p:nvPr/>
        </p:nvSpPr>
        <p:spPr>
          <a:xfrm>
            <a:off x="6844146" y="4156365"/>
            <a:ext cx="5070763" cy="1908215"/>
          </a:xfrm>
          <a:prstGeom prst="rect">
            <a:avLst/>
          </a:prstGeom>
          <a:noFill/>
        </p:spPr>
        <p:txBody>
          <a:bodyPr wrap="square" rtlCol="0">
            <a:spAutoFit/>
          </a:bodyPr>
          <a:lstStyle/>
          <a:p>
            <a:r>
              <a:rPr lang="ja-JP" altLang="en-US" sz="2000" dirty="0" smtClean="0">
                <a:solidFill>
                  <a:srgbClr val="FF0000"/>
                </a:solidFill>
                <a:latin typeface="MS Mincho" pitchFamily="49" charset="-128"/>
                <a:ea typeface="MS Mincho" pitchFamily="49" charset="-128"/>
              </a:rPr>
              <a:t>冬（ふゆ）</a:t>
            </a:r>
            <a:r>
              <a:rPr lang="ja-JP" altLang="en-US" sz="2000" dirty="0" smtClean="0">
                <a:latin typeface="MS Mincho" pitchFamily="49" charset="-128"/>
                <a:ea typeface="MS Mincho" pitchFamily="49" charset="-128"/>
              </a:rPr>
              <a:t>を愛（あい）する人（ひと）は</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心広き（こころひろき）人（ひと）</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根雪（ねゆき）をとかす大地（だいち）のような</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僕（ぼく）の母親（ははおや</a:t>
            </a:r>
            <a:r>
              <a:rPr lang="en-US" sz="2000" dirty="0" smtClean="0">
                <a:latin typeface="MS Mincho" pitchFamily="49" charset="-128"/>
                <a:ea typeface="MS Mincho" pitchFamily="49" charset="-128"/>
              </a:rPr>
              <a:t>) </a:t>
            </a:r>
            <a:endParaRPr lang="zh-CN" altLang="en-US" sz="2000" dirty="0" smtClean="0">
              <a:latin typeface="MS Mincho" pitchFamily="49" charset="-128"/>
              <a:ea typeface="MS Mincho" pitchFamily="49" charset="-128"/>
            </a:endParaRPr>
          </a:p>
          <a:p>
            <a:endParaRPr lang="zh-CN" altLang="en-US" dirty="0"/>
          </a:p>
        </p:txBody>
      </p:sp>
      <p:sp>
        <p:nvSpPr>
          <p:cNvPr id="8" name="テキスト ボックス 7"/>
          <p:cNvSpPr txBox="1"/>
          <p:nvPr/>
        </p:nvSpPr>
        <p:spPr>
          <a:xfrm>
            <a:off x="6414654" y="2175163"/>
            <a:ext cx="5223164" cy="1877437"/>
          </a:xfrm>
          <a:prstGeom prst="rect">
            <a:avLst/>
          </a:prstGeom>
          <a:noFill/>
        </p:spPr>
        <p:txBody>
          <a:bodyPr wrap="square" rtlCol="0">
            <a:spAutoFit/>
          </a:bodyPr>
          <a:lstStyle/>
          <a:p>
            <a:r>
              <a:rPr lang="ja-JP" altLang="en-US" sz="2000" dirty="0" smtClean="0">
                <a:solidFill>
                  <a:srgbClr val="FF0000"/>
                </a:solidFill>
                <a:latin typeface="MS Mincho" pitchFamily="49" charset="-128"/>
                <a:ea typeface="MS Mincho" pitchFamily="49" charset="-128"/>
              </a:rPr>
              <a:t>夏（なつ）</a:t>
            </a:r>
            <a:r>
              <a:rPr lang="ja-JP" altLang="en-US" sz="2000" dirty="0" smtClean="0">
                <a:latin typeface="MS Mincho" pitchFamily="49" charset="-128"/>
                <a:ea typeface="MS Mincho" pitchFamily="49" charset="-128"/>
              </a:rPr>
              <a:t>を愛（あい）する人（ひと）は</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心強き（こころつよき）人（ひと）</a:t>
            </a:r>
            <a:r>
              <a:rPr lang="en-US" sz="2000" dirty="0" smtClean="0">
                <a:latin typeface="MS Mincho" pitchFamily="49" charset="-128"/>
                <a:ea typeface="MS Mincho" pitchFamily="49" charset="-128"/>
              </a:rPr>
              <a:t> </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岩（いわ）をくだく波（なみ）のような</a:t>
            </a:r>
            <a:endParaRPr lang="zh-CN" altLang="en-US" sz="2000" dirty="0" smtClean="0">
              <a:latin typeface="MS Mincho" pitchFamily="49" charset="-128"/>
              <a:ea typeface="MS Mincho" pitchFamily="49" charset="-128"/>
            </a:endParaRPr>
          </a:p>
          <a:p>
            <a:r>
              <a:rPr lang="ja-JP" altLang="en-US" sz="2000" dirty="0" smtClean="0">
                <a:latin typeface="MS Mincho" pitchFamily="49" charset="-128"/>
                <a:ea typeface="MS Mincho" pitchFamily="49" charset="-128"/>
              </a:rPr>
              <a:t>僕（ぼく）の父親（ちちおや）</a:t>
            </a:r>
            <a:r>
              <a:rPr lang="en-US" sz="2000" dirty="0" smtClean="0">
                <a:latin typeface="MS Mincho" pitchFamily="49" charset="-128"/>
                <a:ea typeface="MS Mincho" pitchFamily="49" charset="-128"/>
              </a:rPr>
              <a:t> </a:t>
            </a:r>
            <a:endParaRPr lang="zh-CN" altLang="en-US" sz="2000" dirty="0" smtClean="0">
              <a:latin typeface="MS Mincho" pitchFamily="49" charset="-128"/>
              <a:ea typeface="MS Mincho" pitchFamily="49" charset="-128"/>
            </a:endParaRPr>
          </a:p>
          <a:p>
            <a:endParaRPr lang="zh-CN" altLang="en-US" dirty="0" smtClean="0"/>
          </a:p>
          <a:p>
            <a:endParaRPr lang="zh-CN" altLang="en-US" dirty="0"/>
          </a:p>
        </p:txBody>
      </p:sp>
      <p:sp>
        <p:nvSpPr>
          <p:cNvPr id="9" name="文本框 8"/>
          <p:cNvSpPr>
            <a:spLocks noChangeArrowheads="1"/>
          </p:cNvSpPr>
          <p:nvPr/>
        </p:nvSpPr>
        <p:spPr bwMode="auto">
          <a:xfrm>
            <a:off x="0" y="0"/>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rPr>
              <a:t>四季（しき）の歌（うた）</a:t>
            </a:r>
            <a:endParaRPr lang="zh-CN" altLang="en-US" sz="2800" b="1" dirty="0">
              <a:solidFill>
                <a:schemeClr val="bg1"/>
              </a:solidFill>
              <a:latin typeface="MS Mincho" pitchFamily="49" charset="-128"/>
              <a:ea typeface="MS Mincho" pitchFamily="49" charset="-128"/>
              <a:sym typeface="Adobe 黑体 Std R" pitchFamily="2" charset="-12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图片 5"/>
          <p:cNvPicPr>
            <a:picLocks noChangeAspect="1" noChangeArrowheads="1"/>
          </p:cNvPicPr>
          <p:nvPr/>
        </p:nvPicPr>
        <p:blipFill>
          <a:blip r:embed="rId2" cstate="print"/>
          <a:srcRect/>
          <a:stretch>
            <a:fillRect/>
          </a:stretch>
        </p:blipFill>
        <p:spPr bwMode="auto">
          <a:xfrm>
            <a:off x="5832475" y="479425"/>
            <a:ext cx="5657850" cy="5695950"/>
          </a:xfrm>
          <a:prstGeom prst="rect">
            <a:avLst/>
          </a:prstGeom>
          <a:noFill/>
          <a:ln w="9525">
            <a:noFill/>
            <a:miter lim="800000"/>
            <a:headEnd/>
            <a:tailEnd/>
          </a:ln>
        </p:spPr>
      </p:pic>
      <p:sp>
        <p:nvSpPr>
          <p:cNvPr id="3" name="テキスト ボックス 2"/>
          <p:cNvSpPr txBox="1"/>
          <p:nvPr/>
        </p:nvSpPr>
        <p:spPr>
          <a:xfrm>
            <a:off x="2643677" y="1177636"/>
            <a:ext cx="1415772" cy="4294909"/>
          </a:xfrm>
          <a:prstGeom prst="rect">
            <a:avLst/>
          </a:prstGeom>
          <a:noFill/>
        </p:spPr>
        <p:txBody>
          <a:bodyPr vert="eaVert" wrap="square" rtlCol="0">
            <a:spAutoFit/>
          </a:bodyPr>
          <a:lstStyle/>
          <a:p>
            <a:r>
              <a:rPr lang="ja-JP" altLang="en-US" sz="8000" dirty="0" smtClean="0">
                <a:solidFill>
                  <a:srgbClr val="C00000"/>
                </a:solidFill>
                <a:latin typeface="MS Mincho" pitchFamily="49" charset="-128"/>
                <a:ea typeface="MS Mincho" pitchFamily="49" charset="-128"/>
              </a:rPr>
              <a:t>終わり</a:t>
            </a:r>
            <a:endParaRPr lang="zh-CN" altLang="en-US" sz="8000" dirty="0">
              <a:solidFill>
                <a:srgbClr val="C00000"/>
              </a:solidFill>
              <a:latin typeface="MS Mincho" pitchFamily="49" charset="-128"/>
              <a:ea typeface="MS Mincho" pitchFamily="49"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rgbClr val="FFFFFF"/>
                </a:solidFill>
                <a:latin typeface="Adobe 黑体 Std R" pitchFamily="2" charset="-122"/>
                <a:ea typeface="Adobe 黑体 Std R" pitchFamily="2" charset="-122"/>
                <a:sym typeface="Adobe 黑体 Std R" pitchFamily="2" charset="-122"/>
              </a:rPr>
              <a:t>　</a:t>
            </a:r>
            <a:r>
              <a:rPr lang="ja-JP" altLang="en-US" sz="2800" b="1" dirty="0" smtClean="0">
                <a:solidFill>
                  <a:srgbClr val="FFFFFF"/>
                </a:solidFill>
                <a:latin typeface="MS Mincho" pitchFamily="49" charset="-128"/>
                <a:ea typeface="MS Mincho" pitchFamily="49" charset="-128"/>
                <a:sym typeface="Adobe 黑体 Std R" pitchFamily="2" charset="-122"/>
              </a:rPr>
              <a:t>学習目標</a:t>
            </a:r>
            <a:endParaRPr lang="zh-CN" altLang="en-US" sz="2800" b="1" dirty="0">
              <a:solidFill>
                <a:srgbClr val="FFFFFF"/>
              </a:solidFill>
              <a:latin typeface="MS Mincho" pitchFamily="49" charset="-128"/>
              <a:ea typeface="MS Mincho" pitchFamily="49" charset="-128"/>
              <a:sym typeface="Adobe 黑体 Std R" pitchFamily="2" charset="-122"/>
            </a:endParaRPr>
          </a:p>
        </p:txBody>
      </p:sp>
      <p:pic>
        <p:nvPicPr>
          <p:cNvPr id="9" name="图片 4"/>
          <p:cNvPicPr>
            <a:picLocks noChangeAspect="1" noChangeArrowheads="1"/>
          </p:cNvPicPr>
          <p:nvPr/>
        </p:nvPicPr>
        <p:blipFill>
          <a:blip r:embed="rId2" cstate="print"/>
          <a:srcRect/>
          <a:stretch>
            <a:fillRect/>
          </a:stretch>
        </p:blipFill>
        <p:spPr bwMode="auto">
          <a:xfrm>
            <a:off x="1390389" y="845152"/>
            <a:ext cx="4096011" cy="877354"/>
          </a:xfrm>
          <a:prstGeom prst="rect">
            <a:avLst/>
          </a:prstGeom>
          <a:noFill/>
          <a:ln w="9525">
            <a:noFill/>
            <a:miter lim="800000"/>
            <a:headEnd/>
            <a:tailEnd/>
          </a:ln>
        </p:spPr>
      </p:pic>
      <p:pic>
        <p:nvPicPr>
          <p:cNvPr id="10" name="图片 4"/>
          <p:cNvPicPr>
            <a:picLocks noChangeAspect="1" noChangeArrowheads="1"/>
          </p:cNvPicPr>
          <p:nvPr/>
        </p:nvPicPr>
        <p:blipFill>
          <a:blip r:embed="rId2" cstate="print"/>
          <a:srcRect/>
          <a:stretch>
            <a:fillRect/>
          </a:stretch>
        </p:blipFill>
        <p:spPr bwMode="auto">
          <a:xfrm>
            <a:off x="1393608" y="2800073"/>
            <a:ext cx="4392338" cy="873300"/>
          </a:xfrm>
          <a:prstGeom prst="rect">
            <a:avLst/>
          </a:prstGeom>
          <a:noFill/>
          <a:ln w="9525">
            <a:noFill/>
            <a:miter lim="800000"/>
            <a:headEnd/>
            <a:tailEnd/>
          </a:ln>
        </p:spPr>
      </p:pic>
      <p:sp>
        <p:nvSpPr>
          <p:cNvPr id="11" name="TextBox 10"/>
          <p:cNvSpPr txBox="1"/>
          <p:nvPr/>
        </p:nvSpPr>
        <p:spPr>
          <a:xfrm>
            <a:off x="1891861" y="1119349"/>
            <a:ext cx="3137338"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語用技能</a:t>
            </a:r>
            <a:endParaRPr lang="zh-CN" altLang="en-US" sz="2000" b="1" dirty="0">
              <a:solidFill>
                <a:srgbClr val="0070C0"/>
              </a:solidFill>
              <a:latin typeface="MS Mincho" pitchFamily="49" charset="-128"/>
              <a:ea typeface="MS Mincho" pitchFamily="49" charset="-128"/>
            </a:endParaRPr>
          </a:p>
        </p:txBody>
      </p:sp>
      <p:sp>
        <p:nvSpPr>
          <p:cNvPr id="12" name="TextBox 11"/>
          <p:cNvSpPr txBox="1"/>
          <p:nvPr/>
        </p:nvSpPr>
        <p:spPr>
          <a:xfrm>
            <a:off x="1986455" y="1481954"/>
            <a:ext cx="7015655" cy="1754326"/>
          </a:xfrm>
          <a:prstGeom prst="rect">
            <a:avLst/>
          </a:prstGeom>
          <a:noFill/>
        </p:spPr>
        <p:txBody>
          <a:bodyPr wrap="square" rtlCol="0">
            <a:spAutoFit/>
          </a:bodyPr>
          <a:lstStyle/>
          <a:p>
            <a:pPr>
              <a:lnSpc>
                <a:spcPct val="150000"/>
              </a:lnSpc>
            </a:pPr>
            <a:r>
              <a:rPr lang="ja-JP" altLang="en-US" sz="2000" dirty="0" smtClean="0">
                <a:latin typeface="MS Mincho" pitchFamily="49" charset="-128"/>
                <a:ea typeface="MS Mincho" pitchFamily="49" charset="-128"/>
              </a:rPr>
              <a:t>１）朝の挨拶ができる。</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２）自己紹介ができる。</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３）人の名前や仕事などについて尋ねることができる</a:t>
            </a:r>
            <a:r>
              <a:rPr lang="ja-JP" altLang="en-US" sz="2000" dirty="0" smtClean="0"/>
              <a:t>。</a:t>
            </a:r>
            <a:endParaRPr lang="en-US" altLang="ja-JP" sz="2000" dirty="0" smtClean="0"/>
          </a:p>
          <a:p>
            <a:endParaRPr lang="zh-CN" altLang="en-US" dirty="0"/>
          </a:p>
        </p:txBody>
      </p:sp>
      <p:sp>
        <p:nvSpPr>
          <p:cNvPr id="13" name="TextBox 12"/>
          <p:cNvSpPr txBox="1"/>
          <p:nvPr/>
        </p:nvSpPr>
        <p:spPr>
          <a:xfrm>
            <a:off x="1970690" y="3058504"/>
            <a:ext cx="3058510" cy="400110"/>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文法知識</a:t>
            </a:r>
            <a:endParaRPr lang="zh-CN" altLang="en-US" sz="2000" b="1" dirty="0">
              <a:solidFill>
                <a:srgbClr val="0070C0"/>
              </a:solidFill>
              <a:latin typeface="MS Mincho" pitchFamily="49" charset="-128"/>
              <a:ea typeface="MS Mincho" pitchFamily="49" charset="-128"/>
            </a:endParaRPr>
          </a:p>
        </p:txBody>
      </p:sp>
      <p:sp>
        <p:nvSpPr>
          <p:cNvPr id="14" name="TextBox 13"/>
          <p:cNvSpPr txBox="1"/>
          <p:nvPr/>
        </p:nvSpPr>
        <p:spPr>
          <a:xfrm>
            <a:off x="1813035" y="3421111"/>
            <a:ext cx="5596758" cy="3139321"/>
          </a:xfrm>
          <a:prstGeom prst="rect">
            <a:avLst/>
          </a:prstGeom>
          <a:noFill/>
        </p:spPr>
        <p:txBody>
          <a:bodyPr wrap="square" rtlCol="0">
            <a:spAutoFit/>
          </a:bodyPr>
          <a:lstStyle/>
          <a:p>
            <a:pPr>
              <a:lnSpc>
                <a:spcPct val="150000"/>
              </a:lnSpc>
            </a:pPr>
            <a:r>
              <a:rPr lang="ja-JP" altLang="en-US" dirty="0" smtClean="0"/>
              <a:t>　</a:t>
            </a:r>
            <a:r>
              <a:rPr lang="ja-JP" altLang="en-US" sz="2000" dirty="0" smtClean="0">
                <a:latin typeface="MS Mincho" pitchFamily="49" charset="-128"/>
                <a:ea typeface="MS Mincho" pitchFamily="49" charset="-128"/>
              </a:rPr>
              <a:t>１）～は～です。</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２）～は～では（じゃ）ありません</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３）～は～ですか。</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４）も</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５）の</a:t>
            </a:r>
            <a:endParaRPr lang="en-US" altLang="ja-JP" sz="2000" dirty="0" smtClean="0">
              <a:latin typeface="MS Mincho" pitchFamily="49" charset="-128"/>
              <a:ea typeface="MS Mincho" pitchFamily="49" charset="-128"/>
            </a:endParaRPr>
          </a:p>
          <a:p>
            <a:pPr>
              <a:lnSpc>
                <a:spcPct val="150000"/>
              </a:lnSpc>
            </a:pPr>
            <a:r>
              <a:rPr lang="ja-JP" altLang="en-US" sz="2000" dirty="0" smtClean="0">
                <a:latin typeface="MS Mincho" pitchFamily="49" charset="-128"/>
                <a:ea typeface="MS Mincho" pitchFamily="49" charset="-128"/>
              </a:rPr>
              <a:t>　６）～と申します</a:t>
            </a:r>
            <a:endParaRPr lang="zh-CN" altLang="en-US" sz="2000" dirty="0" smtClean="0">
              <a:latin typeface="MS Mincho" pitchFamily="49" charset="-128"/>
              <a:ea typeface="MS Mincho" pitchFamily="49" charset="-128"/>
            </a:endParaRPr>
          </a:p>
          <a:p>
            <a:endParaRPr lang="zh-CN" altLang="en-US" dirty="0"/>
          </a:p>
        </p:txBody>
      </p:sp>
      <p:grpSp>
        <p:nvGrpSpPr>
          <p:cNvPr id="18" name="组合 17"/>
          <p:cNvGrpSpPr/>
          <p:nvPr/>
        </p:nvGrpSpPr>
        <p:grpSpPr>
          <a:xfrm>
            <a:off x="10450860" y="5050883"/>
            <a:ext cx="1202165" cy="1026532"/>
            <a:chOff x="10450860" y="5050883"/>
            <a:chExt cx="1202165" cy="1026532"/>
          </a:xfrm>
        </p:grpSpPr>
        <p:pic>
          <p:nvPicPr>
            <p:cNvPr id="19" name="图片 3"/>
            <p:cNvPicPr>
              <a:picLocks noChangeAspect="1" noChangeArrowheads="1"/>
            </p:cNvPicPr>
            <p:nvPr/>
          </p:nvPicPr>
          <p:blipFill>
            <a:blip r:embed="rId3" cstate="print"/>
            <a:srcRect/>
            <a:stretch>
              <a:fillRect/>
            </a:stretch>
          </p:blipFill>
          <p:spPr bwMode="auto">
            <a:xfrm>
              <a:off x="10450860" y="5050883"/>
              <a:ext cx="1081421" cy="1026532"/>
            </a:xfrm>
            <a:prstGeom prst="rect">
              <a:avLst/>
            </a:prstGeom>
            <a:noFill/>
            <a:ln w="9525">
              <a:noFill/>
              <a:miter lim="800000"/>
              <a:headEnd/>
              <a:tailEnd/>
            </a:ln>
          </p:spPr>
        </p:pic>
        <p:sp>
          <p:nvSpPr>
            <p:cNvPr id="20" name="TextBox 19">
              <a:hlinkClick r:id="rId4"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400" dirty="0" smtClean="0">
                  <a:solidFill>
                    <a:schemeClr val="bg1"/>
                  </a:solidFill>
                  <a:latin typeface="MS Mincho" pitchFamily="49" charset="-128"/>
                  <a:ea typeface="MS Mincho" pitchFamily="49" charset="-128"/>
                </a:rPr>
                <a:t>　戻り</a:t>
              </a:r>
              <a:endParaRPr lang="zh-CN" altLang="en-US" sz="1400" dirty="0">
                <a:solidFill>
                  <a:schemeClr val="bg1"/>
                </a:solidFill>
                <a:latin typeface="MS Mincho" pitchFamily="49" charset="-128"/>
                <a:ea typeface="MS Mincho" pitchFamily="49" charset="-128"/>
              </a:endParaRPr>
            </a:p>
          </p:txBody>
        </p:sp>
      </p:grpSp>
      <p:sp>
        <p:nvSpPr>
          <p:cNvPr id="15" name="TextBox 14"/>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8"/>
          <p:cNvSpPr>
            <a:spLocks noChangeArrowheads="1"/>
          </p:cNvSpPr>
          <p:nvPr/>
        </p:nvSpPr>
        <p:spPr bwMode="auto">
          <a:xfrm>
            <a:off x="111125" y="111125"/>
            <a:ext cx="4581525" cy="646331"/>
          </a:xfrm>
          <a:prstGeom prst="rect">
            <a:avLst/>
          </a:prstGeom>
          <a:noFill/>
          <a:ln w="9525">
            <a:noFill/>
            <a:miter lim="800000"/>
            <a:headEnd/>
            <a:tailEnd/>
          </a:ln>
        </p:spPr>
        <p:txBody>
          <a:bodyPr>
            <a:spAutoFit/>
          </a:bodyPr>
          <a:lstStyle/>
          <a:p>
            <a:r>
              <a:rPr lang="ja-JP" altLang="en-US" sz="3600" b="1" dirty="0" smtClean="0">
                <a:solidFill>
                  <a:srgbClr val="FFFFFF"/>
                </a:solidFill>
                <a:latin typeface="Adobe 黑体 Std R" pitchFamily="2" charset="-122"/>
                <a:ea typeface="Adobe 黑体 Std R" pitchFamily="2" charset="-122"/>
                <a:sym typeface="Adobe 黑体 Std R" pitchFamily="2" charset="-122"/>
              </a:rPr>
              <a:t>　　　　　</a:t>
            </a:r>
            <a:endParaRPr lang="zh-CN" altLang="en-US" sz="4000" b="1" dirty="0">
              <a:solidFill>
                <a:srgbClr val="FFFFFF"/>
              </a:solidFill>
              <a:latin typeface="Adobe 黑体 Std R" pitchFamily="2" charset="-122"/>
              <a:ea typeface="Adobe 黑体 Std R" pitchFamily="2" charset="-122"/>
              <a:sym typeface="Adobe 黑体 Std R" pitchFamily="2" charset="-122"/>
            </a:endParaRPr>
          </a:p>
        </p:txBody>
      </p:sp>
      <p:grpSp>
        <p:nvGrpSpPr>
          <p:cNvPr id="4" name="Group 11"/>
          <p:cNvGrpSpPr>
            <a:grpSpLocks/>
          </p:cNvGrpSpPr>
          <p:nvPr/>
        </p:nvGrpSpPr>
        <p:grpSpPr bwMode="auto">
          <a:xfrm>
            <a:off x="1065813" y="2311986"/>
            <a:ext cx="2549204" cy="1468452"/>
            <a:chOff x="0" y="0"/>
            <a:chExt cx="7823200" cy="4507347"/>
          </a:xfrm>
        </p:grpSpPr>
        <p:grpSp>
          <p:nvGrpSpPr>
            <p:cNvPr id="5" name="Group 12"/>
            <p:cNvGrpSpPr>
              <a:grpSpLocks/>
            </p:cNvGrpSpPr>
            <p:nvPr/>
          </p:nvGrpSpPr>
          <p:grpSpPr bwMode="auto">
            <a:xfrm>
              <a:off x="0" y="350983"/>
              <a:ext cx="7823200" cy="4156364"/>
              <a:chOff x="0" y="0"/>
              <a:chExt cx="7823200" cy="4156364"/>
            </a:xfrm>
          </p:grpSpPr>
          <p:sp>
            <p:nvSpPr>
              <p:cNvPr id="18467" name="圆角矩形 12"/>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8" name="圆角矩形 13">
                <a:hlinkClick r:id="rId2"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4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重要な単語</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9" name="矩形 14"/>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66" name="图片 11"/>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6" name="Group 18"/>
          <p:cNvGrpSpPr>
            <a:grpSpLocks/>
          </p:cNvGrpSpPr>
          <p:nvPr/>
        </p:nvGrpSpPr>
        <p:grpSpPr bwMode="auto">
          <a:xfrm>
            <a:off x="4810873" y="2350050"/>
            <a:ext cx="2549204" cy="1468452"/>
            <a:chOff x="0" y="0"/>
            <a:chExt cx="7823200" cy="4507347"/>
          </a:xfrm>
        </p:grpSpPr>
        <p:grpSp>
          <p:nvGrpSpPr>
            <p:cNvPr id="7" name="Group 19"/>
            <p:cNvGrpSpPr>
              <a:grpSpLocks/>
            </p:cNvGrpSpPr>
            <p:nvPr/>
          </p:nvGrpSpPr>
          <p:grpSpPr bwMode="auto">
            <a:xfrm>
              <a:off x="0" y="350983"/>
              <a:ext cx="7823200" cy="4156364"/>
              <a:chOff x="0" y="0"/>
              <a:chExt cx="7823200" cy="4156364"/>
            </a:xfrm>
          </p:grpSpPr>
          <p:sp>
            <p:nvSpPr>
              <p:cNvPr id="18460"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18461" name="圆角矩形 19">
                <a:hlinkClick r:id="rId4"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文法と練習</a:t>
                </a:r>
                <a:endParaRPr lang="zh-CN" altLang="en-US" sz="2400" b="1" dirty="0">
                  <a:solidFill>
                    <a:schemeClr val="accent1">
                      <a:lumMod val="75000"/>
                    </a:schemeClr>
                  </a:solidFill>
                  <a:latin typeface="MS Mincho" pitchFamily="49" charset="-128"/>
                  <a:ea typeface="MS Mincho" pitchFamily="49" charset="-128"/>
                  <a:sym typeface="宋体" pitchFamily="2" charset="-122"/>
                </a:endParaRPr>
              </a:p>
            </p:txBody>
          </p:sp>
          <p:sp>
            <p:nvSpPr>
              <p:cNvPr id="18462"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18459"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grpSp>
        <p:nvGrpSpPr>
          <p:cNvPr id="19" name="组合 50"/>
          <p:cNvGrpSpPr/>
          <p:nvPr/>
        </p:nvGrpSpPr>
        <p:grpSpPr>
          <a:xfrm>
            <a:off x="10450860" y="5050883"/>
            <a:ext cx="1202165" cy="1026532"/>
            <a:chOff x="10450860" y="5050883"/>
            <a:chExt cx="1202165" cy="1026532"/>
          </a:xfrm>
        </p:grpSpPr>
        <p:pic>
          <p:nvPicPr>
            <p:cNvPr id="52" name="图片 3"/>
            <p:cNvPicPr>
              <a:picLocks noChangeAspect="1" noChangeArrowheads="1"/>
            </p:cNvPicPr>
            <p:nvPr/>
          </p:nvPicPr>
          <p:blipFill>
            <a:blip r:embed="rId5" cstate="print"/>
            <a:srcRect/>
            <a:stretch>
              <a:fillRect/>
            </a:stretch>
          </p:blipFill>
          <p:spPr bwMode="auto">
            <a:xfrm>
              <a:off x="10450860" y="5050883"/>
              <a:ext cx="1081421" cy="1026532"/>
            </a:xfrm>
            <a:prstGeom prst="rect">
              <a:avLst/>
            </a:prstGeom>
            <a:noFill/>
            <a:ln w="9525">
              <a:noFill/>
              <a:miter lim="800000"/>
              <a:headEnd/>
              <a:tailEnd/>
            </a:ln>
          </p:spPr>
        </p:pic>
        <p:sp>
          <p:nvSpPr>
            <p:cNvPr id="53" name="TextBox 52">
              <a:hlinkClick r:id="rId6"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400" dirty="0" smtClean="0">
                  <a:solidFill>
                    <a:schemeClr val="bg1"/>
                  </a:solidFill>
                  <a:latin typeface="MS Mincho" pitchFamily="49" charset="-128"/>
                  <a:ea typeface="MS Mincho" pitchFamily="49" charset="-128"/>
                </a:rPr>
                <a:t>　戻り</a:t>
              </a:r>
              <a:endParaRPr lang="zh-CN" altLang="en-US" sz="1400" dirty="0">
                <a:solidFill>
                  <a:schemeClr val="bg1"/>
                </a:solidFill>
                <a:latin typeface="MS Mincho" pitchFamily="49" charset="-128"/>
                <a:ea typeface="MS Mincho" pitchFamily="49" charset="-128"/>
              </a:endParaRPr>
            </a:p>
          </p:txBody>
        </p:sp>
      </p:grpSp>
      <p:sp>
        <p:nvSpPr>
          <p:cNvPr id="54"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rgbClr val="FFFFFF"/>
                </a:solidFill>
                <a:latin typeface="Adobe 黑体 Std R" pitchFamily="2" charset="-122"/>
                <a:ea typeface="Adobe 黑体 Std R" pitchFamily="2" charset="-122"/>
                <a:sym typeface="Adobe 黑体 Std R" pitchFamily="2" charset="-122"/>
              </a:rPr>
              <a:t>　会話</a:t>
            </a:r>
            <a:r>
              <a:rPr lang="en-US" altLang="ja-JP" sz="2800" b="1" dirty="0" smtClean="0">
                <a:solidFill>
                  <a:srgbClr val="FFFFFF"/>
                </a:solidFill>
                <a:latin typeface="Adobe 黑体 Std R" pitchFamily="2" charset="-122"/>
                <a:ea typeface="Adobe 黑体 Std R" pitchFamily="2" charset="-122"/>
                <a:sym typeface="Adobe 黑体 Std R" pitchFamily="2" charset="-122"/>
              </a:rPr>
              <a:t>1</a:t>
            </a:r>
            <a:endParaRPr lang="zh-CN" altLang="en-US" sz="2800" b="1" dirty="0">
              <a:solidFill>
                <a:srgbClr val="FFFFFF"/>
              </a:solidFill>
              <a:latin typeface="Adobe 黑体 Std R" pitchFamily="2" charset="-122"/>
              <a:ea typeface="Adobe 黑体 Std R" pitchFamily="2" charset="-122"/>
              <a:sym typeface="Adobe 黑体 Std R" pitchFamily="2" charset="-122"/>
            </a:endParaRPr>
          </a:p>
        </p:txBody>
      </p:sp>
      <p:sp>
        <p:nvSpPr>
          <p:cNvPr id="55" name="TextBox 54"/>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grpSp>
        <p:nvGrpSpPr>
          <p:cNvPr id="56" name="Group 18"/>
          <p:cNvGrpSpPr>
            <a:grpSpLocks/>
          </p:cNvGrpSpPr>
          <p:nvPr/>
        </p:nvGrpSpPr>
        <p:grpSpPr bwMode="auto">
          <a:xfrm>
            <a:off x="8463199" y="2360560"/>
            <a:ext cx="2549204" cy="1468452"/>
            <a:chOff x="0" y="0"/>
            <a:chExt cx="7823200" cy="4507347"/>
          </a:xfrm>
        </p:grpSpPr>
        <p:grpSp>
          <p:nvGrpSpPr>
            <p:cNvPr id="57" name="Group 19"/>
            <p:cNvGrpSpPr>
              <a:grpSpLocks/>
            </p:cNvGrpSpPr>
            <p:nvPr/>
          </p:nvGrpSpPr>
          <p:grpSpPr bwMode="auto">
            <a:xfrm>
              <a:off x="0" y="350983"/>
              <a:ext cx="7823200" cy="4156364"/>
              <a:chOff x="0" y="0"/>
              <a:chExt cx="7823200" cy="4156364"/>
            </a:xfrm>
          </p:grpSpPr>
          <p:sp>
            <p:nvSpPr>
              <p:cNvPr id="59" name="圆角矩形 18"/>
              <p:cNvSpPr>
                <a:spLocks noChangeArrowheads="1"/>
              </p:cNvSpPr>
              <p:nvPr/>
            </p:nvSpPr>
            <p:spPr bwMode="auto">
              <a:xfrm>
                <a:off x="0" y="0"/>
                <a:ext cx="7823200" cy="4156364"/>
              </a:xfrm>
              <a:prstGeom prst="roundRect">
                <a:avLst>
                  <a:gd name="adj" fmla="val 16667"/>
                </a:avLst>
              </a:prstGeom>
              <a:solidFill>
                <a:srgbClr val="00A0E9"/>
              </a:solidFill>
              <a:ln w="12700">
                <a:noFill/>
                <a:bevel/>
                <a:headEnd/>
                <a:tailEnd/>
              </a:ln>
            </p:spPr>
            <p:txBody>
              <a:bodyPr anchor="ctr"/>
              <a:lstStyle/>
              <a:p>
                <a:pPr algn="ctr"/>
                <a:endParaRPr lang="zh-CN" altLang="zh-CN">
                  <a:solidFill>
                    <a:srgbClr val="231815"/>
                  </a:solidFill>
                  <a:latin typeface="宋体" pitchFamily="2" charset="-122"/>
                  <a:sym typeface="宋体" pitchFamily="2" charset="-122"/>
                </a:endParaRPr>
              </a:p>
            </p:txBody>
          </p:sp>
          <p:sp>
            <p:nvSpPr>
              <p:cNvPr id="60" name="圆角矩形 19">
                <a:hlinkClick r:id="rId7" action="ppaction://hlinksldjump"/>
              </p:cNvPr>
              <p:cNvSpPr>
                <a:spLocks noChangeArrowheads="1"/>
              </p:cNvSpPr>
              <p:nvPr/>
            </p:nvSpPr>
            <p:spPr bwMode="auto">
              <a:xfrm>
                <a:off x="286326" y="184728"/>
                <a:ext cx="7250547" cy="3666835"/>
              </a:xfrm>
              <a:prstGeom prst="roundRect">
                <a:avLst>
                  <a:gd name="adj" fmla="val 16667"/>
                </a:avLst>
              </a:prstGeom>
              <a:solidFill>
                <a:schemeClr val="bg1"/>
              </a:solidFill>
              <a:ln w="12700">
                <a:noFill/>
                <a:bevel/>
                <a:headEnd/>
                <a:tailEnd/>
              </a:ln>
            </p:spPr>
            <p:txBody>
              <a:bodyPr anchor="ctr"/>
              <a:lstStyle/>
              <a:p>
                <a:pPr algn="ctr"/>
                <a:endParaRPr lang="en-US" altLang="ja-JP" sz="2800" b="1" dirty="0" smtClean="0">
                  <a:solidFill>
                    <a:schemeClr val="accent1">
                      <a:lumMod val="75000"/>
                    </a:schemeClr>
                  </a:solidFill>
                  <a:latin typeface="MS Mincho" pitchFamily="49" charset="-128"/>
                  <a:ea typeface="MS Mincho" pitchFamily="49" charset="-128"/>
                  <a:sym typeface="宋体" pitchFamily="2" charset="-122"/>
                </a:endParaRPr>
              </a:p>
              <a:p>
                <a:pPr algn="ctr"/>
                <a:r>
                  <a:rPr lang="ja-JP" altLang="en-US" sz="2400" b="1" dirty="0" smtClean="0">
                    <a:solidFill>
                      <a:schemeClr val="accent1">
                        <a:lumMod val="75000"/>
                      </a:schemeClr>
                    </a:solidFill>
                    <a:latin typeface="MS Mincho" pitchFamily="49" charset="-128"/>
                    <a:ea typeface="MS Mincho" pitchFamily="49" charset="-128"/>
                    <a:sym typeface="宋体" pitchFamily="2" charset="-122"/>
                  </a:rPr>
                  <a:t>重要表現</a:t>
                </a:r>
                <a:r>
                  <a:rPr lang="ja-JP" altLang="en-US" sz="2400" b="1" dirty="0" smtClean="0">
                    <a:solidFill>
                      <a:srgbClr val="0070C0"/>
                    </a:solidFill>
                    <a:latin typeface="MS Mincho" pitchFamily="49" charset="-128"/>
                    <a:ea typeface="MS Mincho" pitchFamily="49" charset="-128"/>
                  </a:rPr>
                  <a:t> </a:t>
                </a:r>
                <a:r>
                  <a:rPr lang="ja-JP" altLang="en-US" sz="2000" b="1" dirty="0" smtClean="0">
                    <a:solidFill>
                      <a:srgbClr val="0070C0"/>
                    </a:solidFill>
                    <a:latin typeface="MS Mincho" pitchFamily="49" charset="-128"/>
                    <a:ea typeface="MS Mincho" pitchFamily="49" charset="-128"/>
                  </a:rPr>
                  <a:t>　　　</a:t>
                </a:r>
                <a:endParaRPr lang="zh-CN" altLang="en-US" sz="2000" b="1" dirty="0">
                  <a:solidFill>
                    <a:schemeClr val="accent1">
                      <a:lumMod val="75000"/>
                    </a:schemeClr>
                  </a:solidFill>
                  <a:latin typeface="MS Mincho" pitchFamily="49" charset="-128"/>
                  <a:ea typeface="MS Mincho" pitchFamily="49" charset="-128"/>
                  <a:sym typeface="宋体" pitchFamily="2" charset="-122"/>
                </a:endParaRPr>
              </a:p>
            </p:txBody>
          </p:sp>
          <p:sp>
            <p:nvSpPr>
              <p:cNvPr id="61" name="矩形 20"/>
              <p:cNvSpPr>
                <a:spLocks noChangeArrowheads="1"/>
              </p:cNvSpPr>
              <p:nvPr/>
            </p:nvSpPr>
            <p:spPr bwMode="auto">
              <a:xfrm>
                <a:off x="0" y="0"/>
                <a:ext cx="7823200" cy="831273"/>
              </a:xfrm>
              <a:prstGeom prst="rect">
                <a:avLst/>
              </a:prstGeom>
              <a:solidFill>
                <a:srgbClr val="E1002A"/>
              </a:solidFill>
              <a:ln w="12700">
                <a:solidFill>
                  <a:srgbClr val="42719B"/>
                </a:solidFill>
                <a:miter lim="800000"/>
                <a:headEnd/>
                <a:tailEnd/>
              </a:ln>
            </p:spPr>
            <p:txBody>
              <a:bodyPr anchor="ctr"/>
              <a:lstStyle/>
              <a:p>
                <a:pPr algn="ctr"/>
                <a:endParaRPr lang="zh-CN" altLang="zh-CN">
                  <a:solidFill>
                    <a:srgbClr val="231815"/>
                  </a:solidFill>
                  <a:latin typeface="宋体" pitchFamily="2" charset="-122"/>
                  <a:sym typeface="宋体" pitchFamily="2" charset="-122"/>
                </a:endParaRPr>
              </a:p>
            </p:txBody>
          </p:sp>
        </p:grpSp>
        <p:pic>
          <p:nvPicPr>
            <p:cNvPr id="58" name="图片 17"/>
            <p:cNvPicPr>
              <a:picLocks noChangeAspect="1" noChangeArrowheads="1"/>
            </p:cNvPicPr>
            <p:nvPr/>
          </p:nvPicPr>
          <p:blipFill>
            <a:blip r:embed="rId3" cstate="print"/>
            <a:srcRect/>
            <a:stretch>
              <a:fillRect/>
            </a:stretch>
          </p:blipFill>
          <p:spPr bwMode="auto">
            <a:xfrm>
              <a:off x="3268944" y="0"/>
              <a:ext cx="1285312" cy="1828801"/>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rgbClr val="FFFFFF"/>
                </a:solidFill>
                <a:latin typeface="MS Mincho" pitchFamily="49" charset="-128"/>
                <a:ea typeface="MS Mincho" pitchFamily="49" charset="-128"/>
                <a:sym typeface="Adobe 黑体 Std R" pitchFamily="2" charset="-122"/>
              </a:rPr>
              <a:t>会話１（重要単語）</a:t>
            </a:r>
            <a:endParaRPr lang="zh-CN" altLang="en-US" sz="2800" b="1" dirty="0">
              <a:solidFill>
                <a:srgbClr val="FFFFFF"/>
              </a:solidFill>
              <a:latin typeface="MS Mincho" pitchFamily="49" charset="-128"/>
              <a:ea typeface="MS Mincho" pitchFamily="49" charset="-128"/>
              <a:sym typeface="Adobe 黑体 Std R" pitchFamily="2" charset="-122"/>
            </a:endParaRPr>
          </a:p>
        </p:txBody>
      </p:sp>
      <p:grpSp>
        <p:nvGrpSpPr>
          <p:cNvPr id="20483"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608083" y="961696"/>
            <a:ext cx="9482635" cy="4708981"/>
          </a:xfrm>
          <a:prstGeom prst="rect">
            <a:avLst/>
          </a:prstGeom>
          <a:noFill/>
        </p:spPr>
        <p:txBody>
          <a:bodyPr wrap="square" rtlCol="0">
            <a:spAutoFit/>
          </a:bodyPr>
          <a:lstStyle/>
          <a:p>
            <a:pPr>
              <a:lnSpc>
                <a:spcPct val="150000"/>
              </a:lnSpc>
            </a:pPr>
            <a:r>
              <a:rPr lang="en-US" altLang="zh-CN" sz="2000" b="1" dirty="0" smtClean="0">
                <a:solidFill>
                  <a:schemeClr val="accent1">
                    <a:lumMod val="75000"/>
                  </a:schemeClr>
                </a:solidFill>
                <a:latin typeface="+mn-ea"/>
                <a:ea typeface="+mn-ea"/>
              </a:rPr>
              <a:t>1</a:t>
            </a:r>
            <a:r>
              <a:rPr lang="ja-JP"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失礼</a:t>
            </a:r>
            <a:r>
              <a:rPr lang="en-US" altLang="zh-CN"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名・形動</a:t>
            </a:r>
            <a:r>
              <a:rPr lang="en-US" altLang="zh-CN"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endParaRPr lang="en-US" altLang="ja-JP" sz="2000" b="1" dirty="0" smtClean="0">
              <a:solidFill>
                <a:schemeClr val="accent1">
                  <a:lumMod val="75000"/>
                </a:schemeClr>
              </a:solidFill>
              <a:latin typeface="MS Mincho" pitchFamily="49" charset="-128"/>
              <a:ea typeface="MS Mincho" pitchFamily="49" charset="-128"/>
            </a:endParaRPr>
          </a:p>
          <a:p>
            <a:pPr>
              <a:lnSpc>
                <a:spcPct val="150000"/>
              </a:lnSpc>
            </a:pPr>
            <a:r>
              <a:rPr lang="en-US" altLang="ja-JP" sz="2000" dirty="0" smtClean="0"/>
              <a:t>         </a:t>
            </a:r>
            <a:r>
              <a:rPr lang="ja-JP" altLang="en-US" sz="2000" dirty="0" smtClean="0"/>
              <a:t>　</a:t>
            </a:r>
            <a:r>
              <a:rPr lang="en-US" altLang="ja-JP" sz="2000" dirty="0" smtClean="0"/>
              <a:t>  </a:t>
            </a:r>
            <a:r>
              <a:rPr lang="ja-JP" altLang="en-US" sz="2000" dirty="0" smtClean="0"/>
              <a:t>①</a:t>
            </a:r>
            <a:r>
              <a:rPr lang="zh-CN" altLang="en-US" sz="2000" dirty="0" smtClean="0"/>
              <a:t>无礼，失礼。</a:t>
            </a:r>
            <a:r>
              <a:rPr lang="ja-JP" altLang="en-US" sz="2000" dirty="0" smtClean="0"/>
              <a:t>例：</a:t>
            </a:r>
            <a:r>
              <a:rPr lang="ja-JP" altLang="en-US" sz="2000" dirty="0" smtClean="0">
                <a:latin typeface="MS Mincho" pitchFamily="49" charset="-128"/>
                <a:ea typeface="MS Mincho" pitchFamily="49" charset="-128"/>
              </a:rPr>
              <a:t>失礼な態度</a:t>
            </a:r>
            <a:r>
              <a:rPr lang="zh-CN" altLang="en-US" sz="2000" dirty="0" smtClean="0"/>
              <a:t>（无礼的态度）。</a:t>
            </a:r>
            <a:endParaRPr lang="en-US" altLang="ja-JP" sz="2000" dirty="0" smtClean="0"/>
          </a:p>
          <a:p>
            <a:pPr>
              <a:lnSpc>
                <a:spcPct val="150000"/>
              </a:lnSpc>
            </a:pPr>
            <a:r>
              <a:rPr lang="en-US" altLang="zh-CN" sz="2000" dirty="0" smtClean="0"/>
              <a:t>         </a:t>
            </a:r>
            <a:r>
              <a:rPr lang="ja-JP" altLang="en-US" sz="2000" dirty="0" smtClean="0"/>
              <a:t>　</a:t>
            </a:r>
            <a:r>
              <a:rPr lang="en-US" altLang="ja-JP" sz="2000" dirty="0" smtClean="0"/>
              <a:t>  </a:t>
            </a:r>
            <a:r>
              <a:rPr lang="ja-JP" altLang="en-US" sz="2000" dirty="0" smtClean="0"/>
              <a:t>②</a:t>
            </a:r>
            <a:r>
              <a:rPr lang="zh-CN" altLang="en-US" sz="2000" dirty="0" smtClean="0"/>
              <a:t>离开、退席、挂断电话时说。</a:t>
            </a:r>
            <a:r>
              <a:rPr lang="ja-JP" altLang="en-US" sz="2000" dirty="0" smtClean="0"/>
              <a:t>例：</a:t>
            </a:r>
            <a:r>
              <a:rPr lang="ja-JP" altLang="en-US" sz="2000" dirty="0" smtClean="0">
                <a:latin typeface="MS Mincho" pitchFamily="49" charset="-128"/>
                <a:ea typeface="MS Mincho" pitchFamily="49" charset="-128"/>
              </a:rPr>
              <a:t>では、失礼します</a:t>
            </a:r>
            <a:r>
              <a:rPr lang="ja-JP" altLang="en-US" sz="2000" dirty="0" smtClean="0"/>
              <a:t>。</a:t>
            </a:r>
            <a:r>
              <a:rPr lang="zh-CN" altLang="en-US" sz="2000" dirty="0" smtClean="0"/>
              <a:t>（那么，告辞了）　　　　　　　　　　　　　　</a:t>
            </a:r>
            <a:endParaRPr lang="en-US" altLang="zh-CN" sz="2000" dirty="0" smtClean="0"/>
          </a:p>
          <a:p>
            <a:pPr>
              <a:lnSpc>
                <a:spcPct val="150000"/>
              </a:lnSpc>
            </a:pPr>
            <a:r>
              <a:rPr lang="zh-CN" altLang="en-US" sz="2000" dirty="0" smtClean="0"/>
              <a:t>　　　</a:t>
            </a:r>
            <a:r>
              <a:rPr lang="ja-JP" altLang="en-US" sz="2000" dirty="0" smtClean="0"/>
              <a:t>　③</a:t>
            </a:r>
            <a:r>
              <a:rPr lang="zh-CN" altLang="en-US" sz="2000" dirty="0" smtClean="0"/>
              <a:t>注意</a:t>
            </a:r>
            <a:r>
              <a:rPr lang="ja-JP" altLang="en-US" sz="2000" dirty="0" smtClean="0"/>
              <a:t>「</a:t>
            </a:r>
            <a:r>
              <a:rPr lang="ja-JP" altLang="en-US" sz="2000" dirty="0" smtClean="0">
                <a:latin typeface="MS Mincho" pitchFamily="49" charset="-128"/>
                <a:ea typeface="MS Mincho" pitchFamily="49" charset="-128"/>
              </a:rPr>
              <a:t>失礼します</a:t>
            </a:r>
            <a:r>
              <a:rPr lang="ja-JP" altLang="en-US" sz="2000" dirty="0" smtClean="0"/>
              <a:t>」</a:t>
            </a:r>
            <a:r>
              <a:rPr lang="zh-CN" altLang="en-US" sz="2000" dirty="0" smtClean="0"/>
              <a:t>与</a:t>
            </a:r>
            <a:r>
              <a:rPr lang="ja-JP" altLang="en-US" sz="2000" dirty="0" smtClean="0"/>
              <a:t>「</a:t>
            </a:r>
            <a:r>
              <a:rPr lang="ja-JP" altLang="en-US" sz="2000" dirty="0" smtClean="0">
                <a:latin typeface="MS Mincho" pitchFamily="49" charset="-128"/>
                <a:ea typeface="MS Mincho" pitchFamily="49" charset="-128"/>
              </a:rPr>
              <a:t>行ってきます</a:t>
            </a:r>
            <a:r>
              <a:rPr lang="ja-JP" altLang="en-US" sz="2000" dirty="0" smtClean="0"/>
              <a:t>」</a:t>
            </a:r>
            <a:r>
              <a:rPr lang="zh-CN" altLang="en-US" sz="2000" dirty="0" smtClean="0"/>
              <a:t>的区别；</a:t>
            </a:r>
            <a:endParaRPr lang="en-US" altLang="zh-CN" sz="2000" dirty="0" smtClean="0"/>
          </a:p>
          <a:p>
            <a:pPr>
              <a:lnSpc>
                <a:spcPct val="150000"/>
              </a:lnSpc>
            </a:pPr>
            <a:r>
              <a:rPr lang="zh-CN" altLang="en-US" sz="2000" dirty="0" smtClean="0"/>
              <a:t>　　　　</a:t>
            </a:r>
            <a:r>
              <a:rPr lang="ja-JP" altLang="en-US" sz="2000" dirty="0" smtClean="0"/>
              <a:t> 「</a:t>
            </a:r>
            <a:r>
              <a:rPr lang="ja-JP" altLang="en-US" sz="2000" dirty="0" smtClean="0">
                <a:latin typeface="MS Mincho" pitchFamily="49" charset="-128"/>
                <a:ea typeface="MS Mincho" pitchFamily="49" charset="-128"/>
              </a:rPr>
              <a:t>行ってきます</a:t>
            </a:r>
            <a:r>
              <a:rPr lang="ja-JP" altLang="en-US" sz="2000" dirty="0" smtClean="0"/>
              <a:t>」   </a:t>
            </a:r>
            <a:r>
              <a:rPr lang="zh-CN" altLang="en-US" sz="2000" dirty="0" smtClean="0"/>
              <a:t>我走了。用于家人或同事之间，表示离开后在一定时</a:t>
            </a:r>
            <a:endParaRPr lang="en-US" altLang="zh-CN" sz="2000" dirty="0" smtClean="0"/>
          </a:p>
          <a:p>
            <a:pPr>
              <a:lnSpc>
                <a:spcPct val="150000"/>
              </a:lnSpc>
            </a:pPr>
            <a:r>
              <a:rPr lang="en-US" altLang="zh-CN" sz="2000" dirty="0" smtClean="0"/>
              <a:t>                                               </a:t>
            </a:r>
            <a:r>
              <a:rPr lang="zh-CN" altLang="en-US" sz="2000" dirty="0" smtClean="0"/>
              <a:t> 间内还会返回。</a:t>
            </a:r>
            <a:endParaRPr lang="en-US" altLang="zh-CN" sz="2000" dirty="0" smtClean="0"/>
          </a:p>
          <a:p>
            <a:pPr>
              <a:lnSpc>
                <a:spcPct val="150000"/>
              </a:lnSpc>
            </a:pPr>
            <a:r>
              <a:rPr lang="ja-JP" altLang="en-US" sz="2000" dirty="0" smtClean="0"/>
              <a:t>　　　　 「</a:t>
            </a:r>
            <a:r>
              <a:rPr lang="ja-JP" altLang="en-US" sz="2000" dirty="0" smtClean="0">
                <a:latin typeface="MS Mincho" pitchFamily="49" charset="-128"/>
                <a:ea typeface="MS Mincho" pitchFamily="49" charset="-128"/>
              </a:rPr>
              <a:t>失礼します</a:t>
            </a:r>
            <a:r>
              <a:rPr lang="ja-JP" altLang="en-US" sz="2000" dirty="0" smtClean="0"/>
              <a:t>」       </a:t>
            </a:r>
            <a:r>
              <a:rPr lang="zh-CN" altLang="en-US" sz="2000" dirty="0" smtClean="0"/>
              <a:t>告辞了。没有再返回的意思。　</a:t>
            </a:r>
            <a:endParaRPr lang="en-US" altLang="zh-CN" sz="2000" b="1" dirty="0" smtClean="0">
              <a:solidFill>
                <a:schemeClr val="accent1">
                  <a:lumMod val="75000"/>
                </a:schemeClr>
              </a:solidFill>
              <a:latin typeface="+mn-ea"/>
              <a:ea typeface="+mn-ea"/>
            </a:endParaRPr>
          </a:p>
          <a:p>
            <a:pPr>
              <a:lnSpc>
                <a:spcPct val="150000"/>
              </a:lnSpc>
            </a:pPr>
            <a:r>
              <a:rPr lang="en-US" altLang="zh-CN" sz="2000" b="1" dirty="0" smtClean="0">
                <a:solidFill>
                  <a:schemeClr val="accent1">
                    <a:lumMod val="75000"/>
                  </a:schemeClr>
                </a:solidFill>
                <a:latin typeface="+mn-ea"/>
                <a:ea typeface="+mn-ea"/>
              </a:rPr>
              <a:t>2</a:t>
            </a:r>
            <a:r>
              <a:rPr lang="ja-JP" altLang="en-US" sz="2000" b="1" dirty="0" smtClean="0">
                <a:solidFill>
                  <a:schemeClr val="accent1">
                    <a:lumMod val="75000"/>
                  </a:schemeClr>
                </a:solidFill>
                <a:latin typeface="+mn-ea"/>
                <a:ea typeface="+mn-ea"/>
              </a:rPr>
              <a:t>）</a:t>
            </a:r>
            <a:r>
              <a:rPr lang="ja-JP" altLang="en-US" sz="2000" b="1" dirty="0" smtClean="0">
                <a:solidFill>
                  <a:schemeClr val="accent1">
                    <a:lumMod val="75000"/>
                  </a:schemeClr>
                </a:solidFill>
                <a:latin typeface="MS Mincho" pitchFamily="49" charset="-128"/>
                <a:ea typeface="MS Mincho" pitchFamily="49" charset="-128"/>
              </a:rPr>
              <a:t>～さん</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接尾</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a:t>
            </a:r>
            <a:endParaRPr lang="en-US" altLang="ja-JP" sz="2000" b="1" dirty="0" smtClean="0">
              <a:solidFill>
                <a:schemeClr val="accent1">
                  <a:lumMod val="75000"/>
                </a:schemeClr>
              </a:solidFill>
              <a:latin typeface="MS Mincho" pitchFamily="49" charset="-128"/>
              <a:ea typeface="MS Mincho" pitchFamily="49" charset="-128"/>
            </a:endParaRPr>
          </a:p>
          <a:p>
            <a:pPr>
              <a:lnSpc>
                <a:spcPct val="150000"/>
              </a:lnSpc>
            </a:pPr>
            <a:r>
              <a:rPr lang="en-US" altLang="zh-CN" sz="2000" b="1" dirty="0" smtClean="0">
                <a:solidFill>
                  <a:schemeClr val="accent1">
                    <a:lumMod val="75000"/>
                  </a:schemeClr>
                </a:solidFill>
              </a:rPr>
              <a:t>               </a:t>
            </a:r>
            <a:r>
              <a:rPr lang="zh-CN" altLang="en-US" sz="2000" dirty="0" smtClean="0"/>
              <a:t>放在人的姓或者姓名后面，译成“先生、女士、小</a:t>
            </a:r>
            <a:r>
              <a:rPr lang="en-US" altLang="zh-CN" sz="2000" dirty="0" smtClean="0"/>
              <a:t>……</a:t>
            </a:r>
            <a:r>
              <a:rPr lang="zh-CN" altLang="en-US" sz="2000" dirty="0" smtClean="0"/>
              <a:t>、老</a:t>
            </a:r>
            <a:r>
              <a:rPr lang="en-US" altLang="zh-CN" sz="2000" dirty="0" smtClean="0"/>
              <a:t>……</a:t>
            </a:r>
            <a:r>
              <a:rPr lang="zh-CN" altLang="en-US" sz="2000" dirty="0" smtClean="0"/>
              <a:t>”</a:t>
            </a:r>
            <a:endParaRPr lang="en-US" altLang="zh-CN" sz="2000" dirty="0" smtClean="0"/>
          </a:p>
          <a:p>
            <a:pPr>
              <a:lnSpc>
                <a:spcPct val="150000"/>
              </a:lnSpc>
            </a:pPr>
            <a:r>
              <a:rPr lang="zh-CN" altLang="en-US" sz="2000" dirty="0" smtClean="0"/>
              <a:t>　　　　 例：</a:t>
            </a:r>
            <a:r>
              <a:rPr lang="ja-JP" altLang="en-US" sz="2000" dirty="0" smtClean="0">
                <a:latin typeface="MS Mincho" pitchFamily="49" charset="-128"/>
                <a:ea typeface="MS Mincho" pitchFamily="49" charset="-128"/>
              </a:rPr>
              <a:t>王さん</a:t>
            </a:r>
            <a:r>
              <a:rPr lang="ja-JP" altLang="en-US" sz="2000" dirty="0" smtClean="0"/>
              <a:t>（</a:t>
            </a:r>
            <a:r>
              <a:rPr lang="zh-CN" altLang="en-US" sz="2000" dirty="0" smtClean="0"/>
              <a:t>老王、小王、王先生、王女士</a:t>
            </a:r>
            <a:r>
              <a:rPr lang="ja-JP" altLang="en-US" sz="2000" dirty="0" smtClean="0"/>
              <a:t>）</a:t>
            </a:r>
            <a:endParaRPr lang="en-US" altLang="ja-JP" sz="2000" dirty="0" smtClean="0"/>
          </a:p>
        </p:txBody>
      </p:sp>
      <p:sp>
        <p:nvSpPr>
          <p:cNvPr id="9" name="右箭头 8"/>
          <p:cNvSpPr/>
          <p:nvPr/>
        </p:nvSpPr>
        <p:spPr bwMode="auto">
          <a:xfrm>
            <a:off x="4730734" y="3010340"/>
            <a:ext cx="237994" cy="175365"/>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10" name="右箭头 9"/>
          <p:cNvSpPr/>
          <p:nvPr/>
        </p:nvSpPr>
        <p:spPr bwMode="auto">
          <a:xfrm>
            <a:off x="4714252" y="3903505"/>
            <a:ext cx="237994" cy="175365"/>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12" name="左大括号 11"/>
          <p:cNvSpPr/>
          <p:nvPr/>
        </p:nvSpPr>
        <p:spPr bwMode="auto">
          <a:xfrm>
            <a:off x="2445688" y="2995441"/>
            <a:ext cx="472965" cy="1024758"/>
          </a:xfrm>
          <a:prstGeom prst="leftBrace">
            <a:avLst/>
          </a:prstGeom>
          <a:ln>
            <a:headEnd type="none" w="med" len="med"/>
            <a:tailEnd type="none" w="med" len="me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16" name="TextBox 15"/>
          <p:cNvSpPr txBox="1"/>
          <p:nvPr/>
        </p:nvSpPr>
        <p:spPr>
          <a:xfrm>
            <a:off x="10058400" y="6434253"/>
            <a:ext cx="1973766" cy="261610"/>
          </a:xfrm>
          <a:prstGeom prst="rect">
            <a:avLst/>
          </a:prstGeom>
          <a:noFill/>
        </p:spPr>
        <p:txBody>
          <a:bodyPr wrap="square" rtlCol="0">
            <a:spAutoFit/>
          </a:bodyPr>
          <a:lstStyle/>
          <a:p>
            <a:r>
              <a:rPr lang="zh-CN" altLang="en-US" sz="1100" b="1" dirty="0" smtClean="0">
                <a:solidFill>
                  <a:schemeClr val="bg1"/>
                </a:solidFill>
              </a:rPr>
              <a:t>标准商务基础日语（第一册）</a:t>
            </a:r>
            <a:endParaRPr lang="zh-CN" altLang="en-US" sz="11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blinds(horizont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linds(horizont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par>
                                <p:cTn id="23" presetID="3" presetClass="entr" presetSubtype="10" fill="hold" nodeType="with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Effect transition="in" filter="blinds(horizontal)">
                                      <p:cBhvr>
                                        <p:cTn id="25" dur="500"/>
                                        <p:tgtEl>
                                          <p:spTgt spid="8">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blinds(horizontal)">
                                      <p:cBhvr>
                                        <p:cTn id="28" dur="500"/>
                                        <p:tgtEl>
                                          <p:spTgt spid="8">
                                            <p:txEl>
                                              <p:pRg st="5" end="5"/>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linds(horizont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8">
                                            <p:txEl>
                                              <p:pRg st="6" end="6"/>
                                            </p:txEl>
                                          </p:spTgt>
                                        </p:tgtEl>
                                        <p:attrNameLst>
                                          <p:attrName>style.visibility</p:attrName>
                                        </p:attrNameLst>
                                      </p:cBhvr>
                                      <p:to>
                                        <p:strVal val="visible"/>
                                      </p:to>
                                    </p:set>
                                    <p:animEffect transition="in" filter="blinds(horizontal)">
                                      <p:cBhvr>
                                        <p:cTn id="36" dur="500"/>
                                        <p:tgtEl>
                                          <p:spTgt spid="8">
                                            <p:txEl>
                                              <p:pRg st="6" end="6"/>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linds(horizontal)">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8">
                                            <p:txEl>
                                              <p:pRg st="8" end="8"/>
                                            </p:txEl>
                                          </p:spTgt>
                                        </p:tgtEl>
                                        <p:attrNameLst>
                                          <p:attrName>style.visibility</p:attrName>
                                        </p:attrNameLst>
                                      </p:cBhvr>
                                      <p:to>
                                        <p:strVal val="visible"/>
                                      </p:to>
                                    </p:set>
                                    <p:animEffect transition="in" filter="blinds(horizontal)">
                                      <p:cBhvr>
                                        <p:cTn id="44" dur="500"/>
                                        <p:tgtEl>
                                          <p:spTgt spid="8">
                                            <p:txEl>
                                              <p:pRg st="8" end="8"/>
                                            </p:txEl>
                                          </p:spTgt>
                                        </p:tgtEl>
                                      </p:cBhvr>
                                    </p:animEffect>
                                  </p:childTnLst>
                                </p:cTn>
                              </p:par>
                              <p:par>
                                <p:cTn id="45" presetID="3" presetClass="entr" presetSubtype="10" fill="hold" nodeType="withEffect">
                                  <p:stCondLst>
                                    <p:cond delay="0"/>
                                  </p:stCondLst>
                                  <p:childTnLst>
                                    <p:set>
                                      <p:cBhvr>
                                        <p:cTn id="46" dur="1" fill="hold">
                                          <p:stCondLst>
                                            <p:cond delay="0"/>
                                          </p:stCondLst>
                                        </p:cTn>
                                        <p:tgtEl>
                                          <p:spTgt spid="8">
                                            <p:txEl>
                                              <p:pRg st="9" end="9"/>
                                            </p:txEl>
                                          </p:spTgt>
                                        </p:tgtEl>
                                        <p:attrNameLst>
                                          <p:attrName>style.visibility</p:attrName>
                                        </p:attrNameLst>
                                      </p:cBhvr>
                                      <p:to>
                                        <p:strVal val="visible"/>
                                      </p:to>
                                    </p:set>
                                    <p:animEffect transition="in" filter="blinds(horizontal)">
                                      <p:cBhvr>
                                        <p:cTn id="47"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fld id="{18D93088-234D-40C2-896B-5578CEA9A940}" type="datetime1">
              <a:rPr lang="zh-CN" altLang="en-US" smtClean="0"/>
              <a:pPr>
                <a:defRPr/>
              </a:pPr>
              <a:t>2020/12/30</a:t>
            </a:fld>
            <a:endParaRPr lang="zh-CN" altLang="en-US" sz="1800">
              <a:solidFill>
                <a:schemeClr val="tx1"/>
              </a:solidFill>
            </a:endParaRPr>
          </a:p>
        </p:txBody>
      </p:sp>
      <p:sp>
        <p:nvSpPr>
          <p:cNvPr id="4" name="TextBox 3"/>
          <p:cNvSpPr txBox="1"/>
          <p:nvPr/>
        </p:nvSpPr>
        <p:spPr>
          <a:xfrm>
            <a:off x="1592318" y="1182413"/>
            <a:ext cx="9727323" cy="2215991"/>
          </a:xfrm>
          <a:prstGeom prst="rect">
            <a:avLst/>
          </a:prstGeom>
          <a:noFill/>
        </p:spPr>
        <p:txBody>
          <a:bodyPr wrap="square" rtlCol="0">
            <a:spAutoFit/>
          </a:bodyPr>
          <a:lstStyle/>
          <a:p>
            <a:pPr>
              <a:lnSpc>
                <a:spcPct val="150000"/>
              </a:lnSpc>
            </a:pPr>
            <a:r>
              <a:rPr lang="en-US" altLang="zh-CN" sz="2000" b="1" dirty="0" smtClean="0">
                <a:solidFill>
                  <a:schemeClr val="accent1">
                    <a:lumMod val="75000"/>
                  </a:schemeClr>
                </a:solidFill>
                <a:latin typeface="+mn-ea"/>
              </a:rPr>
              <a:t>3</a:t>
            </a:r>
            <a:r>
              <a:rPr lang="zh-CN" altLang="en-US" sz="2000" b="1" dirty="0" smtClean="0">
                <a:solidFill>
                  <a:schemeClr val="accent1">
                    <a:lumMod val="75000"/>
                  </a:schemeClr>
                </a:solidFill>
                <a:latin typeface="+mn-ea"/>
              </a:rPr>
              <a:t>）</a:t>
            </a:r>
            <a:r>
              <a:rPr lang="ja-JP" altLang="en-US" sz="2000" b="1" dirty="0" smtClean="0">
                <a:solidFill>
                  <a:schemeClr val="accent1">
                    <a:lumMod val="75000"/>
                  </a:schemeClr>
                </a:solidFill>
                <a:latin typeface="MS Mincho" pitchFamily="49" charset="-128"/>
                <a:ea typeface="MS Mincho" pitchFamily="49" charset="-128"/>
              </a:rPr>
              <a:t>どうぞ</a:t>
            </a:r>
            <a:r>
              <a:rPr lang="en-US" altLang="ja-JP" sz="2000" b="1" dirty="0" smtClean="0">
                <a:solidFill>
                  <a:schemeClr val="accent1">
                    <a:lumMod val="75000"/>
                  </a:schemeClr>
                </a:solidFill>
                <a:latin typeface="MS Mincho" pitchFamily="49" charset="-128"/>
                <a:ea typeface="MS Mincho" pitchFamily="49" charset="-128"/>
              </a:rPr>
              <a:t>[</a:t>
            </a:r>
            <a:r>
              <a:rPr lang="ja-JP" altLang="en-US" sz="2000" b="1" dirty="0" smtClean="0">
                <a:solidFill>
                  <a:schemeClr val="accent1">
                    <a:lumMod val="75000"/>
                  </a:schemeClr>
                </a:solidFill>
                <a:latin typeface="MS Mincho" pitchFamily="49" charset="-128"/>
                <a:ea typeface="MS Mincho" pitchFamily="49" charset="-128"/>
              </a:rPr>
              <a:t>副</a:t>
            </a:r>
            <a:r>
              <a:rPr lang="en-US" altLang="ja-JP" sz="2000" b="1" dirty="0" smtClean="0">
                <a:solidFill>
                  <a:schemeClr val="accent1">
                    <a:lumMod val="75000"/>
                  </a:schemeClr>
                </a:solidFill>
                <a:latin typeface="MS Mincho" pitchFamily="49" charset="-128"/>
                <a:ea typeface="MS Mincho" pitchFamily="49" charset="-128"/>
              </a:rPr>
              <a:t>]</a:t>
            </a:r>
            <a:r>
              <a:rPr lang="zh-CN" altLang="en-US" sz="2000" b="1" dirty="0" smtClean="0">
                <a:solidFill>
                  <a:schemeClr val="accent1">
                    <a:lumMod val="75000"/>
                  </a:schemeClr>
                </a:solidFill>
                <a:latin typeface="MS Mincho" pitchFamily="49" charset="-128"/>
                <a:ea typeface="MS Mincho" pitchFamily="49" charset="-128"/>
              </a:rPr>
              <a:t>：</a:t>
            </a:r>
            <a:endParaRPr lang="en-US" altLang="zh-CN" sz="2000" b="1" dirty="0" smtClean="0">
              <a:solidFill>
                <a:schemeClr val="accent1">
                  <a:lumMod val="75000"/>
                </a:schemeClr>
              </a:solidFill>
              <a:latin typeface="MS Mincho" pitchFamily="49" charset="-128"/>
              <a:ea typeface="MS Mincho" pitchFamily="49" charset="-128"/>
            </a:endParaRPr>
          </a:p>
          <a:p>
            <a:pPr>
              <a:lnSpc>
                <a:spcPct val="150000"/>
              </a:lnSpc>
            </a:pPr>
            <a:r>
              <a:rPr lang="en-US" altLang="zh-CN" sz="2000" dirty="0" smtClean="0"/>
              <a:t>   </a:t>
            </a:r>
            <a:r>
              <a:rPr lang="ja-JP" altLang="en-US" sz="2000" dirty="0" smtClean="0"/>
              <a:t>　　</a:t>
            </a:r>
            <a:r>
              <a:rPr lang="en-US" altLang="zh-CN" sz="2000" dirty="0" smtClean="0">
                <a:latin typeface="MS Mincho" pitchFamily="49" charset="-128"/>
                <a:ea typeface="MS Mincho" pitchFamily="49" charset="-128"/>
              </a:rPr>
              <a:t>  </a:t>
            </a:r>
            <a:r>
              <a:rPr lang="ja-JP" altLang="en-US" sz="2000" dirty="0" smtClean="0">
                <a:latin typeface="MS Mincho" pitchFamily="49" charset="-128"/>
                <a:ea typeface="MS Mincho" pitchFamily="49" charset="-128"/>
              </a:rPr>
              <a:t>どうぞ　おかけください</a:t>
            </a:r>
            <a:r>
              <a:rPr lang="en-US" altLang="zh-CN" sz="2000" dirty="0" smtClean="0">
                <a:latin typeface="MS Mincho" pitchFamily="49" charset="-128"/>
                <a:ea typeface="MS Mincho" pitchFamily="49" charset="-128"/>
              </a:rPr>
              <a:t>  </a:t>
            </a:r>
            <a:r>
              <a:rPr lang="zh-CN" altLang="en-US" sz="2000" dirty="0" smtClean="0"/>
              <a:t>（请坐）</a:t>
            </a:r>
            <a:endParaRPr lang="en-US" altLang="zh-CN" sz="2000" dirty="0" smtClean="0"/>
          </a:p>
          <a:p>
            <a:pPr>
              <a:lnSpc>
                <a:spcPct val="150000"/>
              </a:lnSpc>
            </a:pPr>
            <a:r>
              <a:rPr lang="ja-JP" altLang="en-US" sz="2000" dirty="0" smtClean="0"/>
              <a:t>　　　   </a:t>
            </a:r>
            <a:r>
              <a:rPr lang="ja-JP" altLang="en-US" sz="2000" dirty="0" smtClean="0">
                <a:latin typeface="MS Mincho" pitchFamily="49" charset="-128"/>
                <a:ea typeface="MS Mincho" pitchFamily="49" charset="-128"/>
              </a:rPr>
              <a:t>どうぞ　お召し上がりください</a:t>
            </a:r>
            <a:r>
              <a:rPr lang="zh-CN" altLang="en-US" sz="2000" dirty="0" smtClean="0"/>
              <a:t>（请吃）</a:t>
            </a:r>
            <a:r>
              <a:rPr lang="en-US" altLang="zh-CN" sz="2000" dirty="0" smtClean="0"/>
              <a:t>     </a:t>
            </a:r>
          </a:p>
          <a:p>
            <a:pPr>
              <a:lnSpc>
                <a:spcPct val="150000"/>
              </a:lnSpc>
            </a:pPr>
            <a:r>
              <a:rPr lang="en-US" altLang="zh-CN" sz="2000" dirty="0" smtClean="0"/>
              <a:t> </a:t>
            </a:r>
            <a:r>
              <a:rPr lang="ja-JP" altLang="en-US" sz="2000" dirty="0" smtClean="0"/>
              <a:t>　　　  </a:t>
            </a:r>
            <a:r>
              <a:rPr lang="zh-CN" altLang="en-US" sz="2000" dirty="0" smtClean="0"/>
              <a:t>根据场景，也可以省略后面的内容，只用</a:t>
            </a:r>
            <a:r>
              <a:rPr lang="ja-JP" altLang="en-US" sz="2000" dirty="0" smtClean="0"/>
              <a:t>「どうぞ」</a:t>
            </a:r>
            <a:r>
              <a:rPr lang="zh-CN" altLang="en-US" sz="2000" dirty="0" smtClean="0"/>
              <a:t>表示请（坐、吃、用等）</a:t>
            </a:r>
          </a:p>
          <a:p>
            <a:endParaRPr lang="zh-CN" altLang="en-US" dirty="0"/>
          </a:p>
        </p:txBody>
      </p:sp>
      <p:grpSp>
        <p:nvGrpSpPr>
          <p:cNvPr id="5" name="组合 4"/>
          <p:cNvGrpSpPr/>
          <p:nvPr/>
        </p:nvGrpSpPr>
        <p:grpSpPr>
          <a:xfrm>
            <a:off x="10446707" y="5050883"/>
            <a:ext cx="1131162" cy="1026532"/>
            <a:chOff x="10446707" y="5050883"/>
            <a:chExt cx="1131162" cy="1026532"/>
          </a:xfrm>
        </p:grpSpPr>
        <p:pic>
          <p:nvPicPr>
            <p:cNvPr id="6" name="图片 3"/>
            <p:cNvPicPr>
              <a:picLocks noChangeAspect="1" noChangeArrowheads="1"/>
            </p:cNvPicPr>
            <p:nvPr/>
          </p:nvPicPr>
          <p:blipFill>
            <a:blip r:embed="rId2" cstate="print"/>
            <a:srcRect/>
            <a:stretch>
              <a:fillRect/>
            </a:stretch>
          </p:blipFill>
          <p:spPr bwMode="auto">
            <a:xfrm>
              <a:off x="10450860" y="5050883"/>
              <a:ext cx="1081421" cy="1026532"/>
            </a:xfrm>
            <a:prstGeom prst="rect">
              <a:avLst/>
            </a:prstGeom>
            <a:noFill/>
            <a:ln w="9525">
              <a:noFill/>
              <a:miter lim="800000"/>
              <a:headEnd/>
              <a:tailEnd/>
            </a:ln>
          </p:spPr>
        </p:pic>
        <p:sp>
          <p:nvSpPr>
            <p:cNvPr id="7" name="TextBox 6">
              <a:hlinkClick r:id="rId3" action="ppaction://hlinksldjump"/>
            </p:cNvPr>
            <p:cNvSpPr txBox="1"/>
            <p:nvPr/>
          </p:nvSpPr>
          <p:spPr>
            <a:xfrm>
              <a:off x="10446707" y="5493274"/>
              <a:ext cx="1131162"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linds(horizontal)">
                                      <p:cBhvr>
                                        <p:cTn id="10" dur="500"/>
                                        <p:tgtEl>
                                          <p:spTgt spid="4">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linds(horizontal)">
                                      <p:cBhvr>
                                        <p:cTn id="1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220"/>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2242256" y="1464862"/>
            <a:ext cx="9049407" cy="707886"/>
          </a:xfrm>
          <a:prstGeom prst="rect">
            <a:avLst/>
          </a:prstGeom>
          <a:noFill/>
        </p:spPr>
        <p:txBody>
          <a:bodyPr wrap="square" rtlCol="0">
            <a:spAutoFit/>
          </a:bodyPr>
          <a:lstStyle/>
          <a:p>
            <a:r>
              <a:rPr lang="ja-JP" altLang="en-US" sz="2000" b="1" dirty="0" smtClean="0">
                <a:solidFill>
                  <a:srgbClr val="0070C0"/>
                </a:solidFill>
                <a:latin typeface="MS Mincho" pitchFamily="49" charset="-128"/>
                <a:ea typeface="MS Mincho" pitchFamily="49" charset="-128"/>
              </a:rPr>
              <a:t>１～は～です</a:t>
            </a:r>
            <a:r>
              <a:rPr lang="ja-JP" altLang="en-US" sz="2000" dirty="0" smtClean="0">
                <a:solidFill>
                  <a:srgbClr val="0070C0"/>
                </a:solidFill>
                <a:latin typeface="MS Mincho" pitchFamily="49" charset="-128"/>
                <a:ea typeface="MS Mincho" pitchFamily="49" charset="-128"/>
              </a:rPr>
              <a:t>。</a:t>
            </a:r>
            <a:endParaRPr lang="en-US" altLang="ja-JP" sz="2000" dirty="0" smtClean="0">
              <a:solidFill>
                <a:srgbClr val="0070C0"/>
              </a:solidFill>
              <a:latin typeface="MS Mincho" pitchFamily="49" charset="-128"/>
              <a:ea typeface="MS Mincho" pitchFamily="49" charset="-128"/>
            </a:endParaRPr>
          </a:p>
          <a:p>
            <a:endParaRPr lang="en-US" altLang="ja-JP" sz="2000" dirty="0" smtClean="0">
              <a:solidFill>
                <a:srgbClr val="0070C0"/>
              </a:solidFill>
            </a:endParaRPr>
          </a:p>
        </p:txBody>
      </p:sp>
      <p:sp>
        <p:nvSpPr>
          <p:cNvPr id="9" name="正方形/長方形 8"/>
          <p:cNvSpPr/>
          <p:nvPr/>
        </p:nvSpPr>
        <p:spPr>
          <a:xfrm>
            <a:off x="1841678" y="1931831"/>
            <a:ext cx="9209950" cy="3785652"/>
          </a:xfrm>
          <a:prstGeom prst="rect">
            <a:avLst/>
          </a:prstGeom>
        </p:spPr>
        <p:txBody>
          <a:bodyPr wrap="square">
            <a:spAutoFit/>
          </a:bodyPr>
          <a:lstStyle/>
          <a:p>
            <a:pPr>
              <a:lnSpc>
                <a:spcPct val="150000"/>
              </a:lnSpc>
              <a:buNone/>
            </a:pPr>
            <a:r>
              <a:rPr lang="ja-JP" altLang="en-US" sz="2000" b="1" dirty="0" smtClean="0">
                <a:solidFill>
                  <a:srgbClr val="0070C0"/>
                </a:solidFill>
                <a:latin typeface="MS Mincho" pitchFamily="49" charset="-128"/>
                <a:ea typeface="MS Mincho" pitchFamily="49" charset="-128"/>
              </a:rPr>
              <a:t>意味：</a:t>
            </a:r>
            <a:r>
              <a:rPr lang="ja-JP" altLang="en-US" sz="2000" dirty="0" smtClean="0">
                <a:latin typeface="+mn-ea"/>
                <a:ea typeface="+mn-ea"/>
              </a:rPr>
              <a:t>～</a:t>
            </a:r>
            <a:r>
              <a:rPr lang="zh-CN" altLang="en-US" sz="2000" dirty="0" smtClean="0">
                <a:latin typeface="+mn-ea"/>
                <a:ea typeface="+mn-ea"/>
              </a:rPr>
              <a:t>是</a:t>
            </a:r>
            <a:r>
              <a:rPr lang="ja-JP" altLang="en-US" sz="2000" dirty="0" smtClean="0">
                <a:latin typeface="+mn-ea"/>
                <a:ea typeface="+mn-ea"/>
              </a:rPr>
              <a:t>～</a:t>
            </a:r>
            <a:endParaRPr lang="en-US" altLang="ja-JP" sz="2000" b="1" dirty="0" smtClean="0">
              <a:solidFill>
                <a:srgbClr val="0070C0"/>
              </a:solidFill>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説明：</a:t>
            </a:r>
            <a:r>
              <a:rPr lang="zh-CN" altLang="en-US" sz="2000" dirty="0" smtClean="0">
                <a:latin typeface="+mn-ea"/>
                <a:ea typeface="+mn-ea"/>
              </a:rPr>
              <a:t>俗称判断句型。</a:t>
            </a:r>
            <a:r>
              <a:rPr lang="ja-JP" altLang="en-US" sz="2000" dirty="0" smtClean="0">
                <a:latin typeface="MS Mincho" pitchFamily="49" charset="-128"/>
                <a:ea typeface="MS Mincho" pitchFamily="49" charset="-128"/>
              </a:rPr>
              <a:t>「は」</a:t>
            </a:r>
            <a:r>
              <a:rPr lang="zh-CN" altLang="en-US" sz="2000" dirty="0" smtClean="0">
                <a:latin typeface="+mn-ea"/>
                <a:ea typeface="+mn-ea"/>
              </a:rPr>
              <a:t>是提示助词，提示主题，无具体含义，读作</a:t>
            </a:r>
            <a:r>
              <a:rPr lang="ja-JP" altLang="en-US" sz="2000" dirty="0" smtClean="0">
                <a:latin typeface="MS Mincho" pitchFamily="49" charset="-128"/>
                <a:ea typeface="MS Mincho" pitchFamily="49" charset="-128"/>
              </a:rPr>
              <a:t>「わ」</a:t>
            </a:r>
            <a:r>
              <a:rPr lang="zh-CN" altLang="en-US" sz="2000" dirty="0" smtClean="0">
                <a:latin typeface="+mn-ea"/>
                <a:ea typeface="+mn-ea"/>
              </a:rPr>
              <a:t>。</a:t>
            </a:r>
            <a:endParaRPr lang="en-US" altLang="zh-CN" sz="2000" dirty="0" smtClean="0">
              <a:latin typeface="+mn-ea"/>
              <a:ea typeface="+mn-ea"/>
            </a:endParaRPr>
          </a:p>
          <a:p>
            <a:pPr>
              <a:lnSpc>
                <a:spcPct val="150000"/>
              </a:lnSpc>
              <a:buNone/>
            </a:pPr>
            <a:r>
              <a:rPr lang="en-US" altLang="ja-JP" sz="2000" dirty="0" smtClean="0">
                <a:latin typeface="+mn-ea"/>
                <a:ea typeface="+mn-ea"/>
              </a:rPr>
              <a:t>     </a:t>
            </a:r>
            <a:r>
              <a:rPr lang="ja-JP" altLang="en-US" sz="2000" dirty="0" smtClean="0">
                <a:latin typeface="MS Mincho" pitchFamily="49" charset="-128"/>
                <a:ea typeface="MS Mincho" pitchFamily="49" charset="-128"/>
              </a:rPr>
              <a:t>「です」</a:t>
            </a:r>
            <a:r>
              <a:rPr lang="zh-CN" altLang="en-US" sz="2000" dirty="0" smtClean="0">
                <a:latin typeface="+mn-ea"/>
                <a:ea typeface="+mn-ea"/>
              </a:rPr>
              <a:t>是助动词，是对某个事物的断定。相当于“是”。</a:t>
            </a: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接続：</a:t>
            </a:r>
            <a:r>
              <a:rPr lang="zh-CN" altLang="en-US" sz="2000" dirty="0" smtClean="0">
                <a:latin typeface="+mn-ea"/>
                <a:ea typeface="+mn-ea"/>
              </a:rPr>
              <a:t>名词、数词、代词</a:t>
            </a:r>
            <a:r>
              <a:rPr lang="ja-JP" altLang="en-US" sz="2000" dirty="0" smtClean="0">
                <a:latin typeface="MS Mincho" pitchFamily="49" charset="-128"/>
                <a:ea typeface="MS Mincho" pitchFamily="49" charset="-128"/>
              </a:rPr>
              <a:t>は</a:t>
            </a:r>
            <a:r>
              <a:rPr lang="zh-CN" altLang="en-US" sz="2000" dirty="0" smtClean="0">
                <a:latin typeface="+mn-ea"/>
                <a:ea typeface="+mn-ea"/>
              </a:rPr>
              <a:t>名词、数词、代词</a:t>
            </a:r>
            <a:r>
              <a:rPr lang="ja-JP" altLang="en-US" sz="2000" dirty="0" smtClean="0">
                <a:latin typeface="MS Mincho" pitchFamily="49" charset="-128"/>
                <a:ea typeface="MS Mincho" pitchFamily="49" charset="-128"/>
              </a:rPr>
              <a:t>です</a:t>
            </a:r>
            <a:r>
              <a:rPr lang="ja-JP" altLang="en-US" sz="2000" dirty="0" smtClean="0">
                <a:latin typeface="MS Gothic" pitchFamily="49" charset="-128"/>
                <a:ea typeface="MS Gothic" pitchFamily="49" charset="-128"/>
              </a:rPr>
              <a:t>。</a:t>
            </a:r>
            <a:endParaRPr lang="en-US" altLang="ja-JP" sz="2000" dirty="0" smtClean="0">
              <a:latin typeface="MS Gothic" pitchFamily="49" charset="-128"/>
              <a:ea typeface="MS Gothic" pitchFamily="49" charset="-128"/>
            </a:endParaRPr>
          </a:p>
          <a:p>
            <a:pPr>
              <a:lnSpc>
                <a:spcPct val="150000"/>
              </a:lnSpc>
              <a:buNone/>
            </a:pPr>
            <a:endParaRPr lang="en-US" altLang="ja-JP" sz="2000" dirty="0" smtClean="0">
              <a:latin typeface="+mn-ea"/>
              <a:ea typeface="+mn-ea"/>
            </a:endParaRPr>
          </a:p>
          <a:p>
            <a:pPr>
              <a:lnSpc>
                <a:spcPct val="150000"/>
              </a:lnSpc>
              <a:buNone/>
            </a:pPr>
            <a:r>
              <a:rPr lang="ja-JP" altLang="en-US" sz="2000" b="1" dirty="0" smtClean="0">
                <a:solidFill>
                  <a:srgbClr val="0070C0"/>
                </a:solidFill>
                <a:latin typeface="MS Mincho" pitchFamily="49" charset="-128"/>
                <a:ea typeface="MS Mincho" pitchFamily="49" charset="-128"/>
              </a:rPr>
              <a:t>  例</a:t>
            </a:r>
            <a:r>
              <a:rPr lang="ja-JP" altLang="en-US" sz="2000" b="1" dirty="0" smtClean="0">
                <a:solidFill>
                  <a:srgbClr val="0070C0"/>
                </a:solidFill>
                <a:latin typeface="+mn-ea"/>
                <a:ea typeface="+mn-ea"/>
              </a:rPr>
              <a:t>：</a:t>
            </a:r>
            <a:endParaRPr lang="en-US" altLang="ja-JP" sz="2000" b="1" dirty="0" smtClean="0">
              <a:solidFill>
                <a:srgbClr val="0070C0"/>
              </a:solidFill>
              <a:latin typeface="+mn-ea"/>
              <a:ea typeface="+mn-ea"/>
            </a:endParaRPr>
          </a:p>
          <a:p>
            <a:pPr>
              <a:lnSpc>
                <a:spcPct val="150000"/>
              </a:lnSpc>
              <a:buNone/>
            </a:pPr>
            <a:r>
              <a:rPr lang="ja-JP" altLang="en-US" sz="2000" dirty="0" smtClean="0">
                <a:latin typeface="+mn-ea"/>
                <a:ea typeface="+mn-ea"/>
              </a:rPr>
              <a:t>　　　　</a:t>
            </a:r>
            <a:r>
              <a:rPr lang="ja-JP" altLang="en-US" sz="2000" dirty="0" smtClean="0">
                <a:latin typeface="MS Mincho" pitchFamily="49" charset="-128"/>
                <a:ea typeface="MS Mincho" pitchFamily="49" charset="-128"/>
              </a:rPr>
              <a:t>私は会社員です。</a:t>
            </a:r>
            <a:r>
              <a:rPr lang="zh-CN" altLang="en-US" sz="2000" dirty="0" smtClean="0">
                <a:latin typeface="+mn-ea"/>
                <a:ea typeface="+mn-ea"/>
              </a:rPr>
              <a:t>（我是公司职员。）</a:t>
            </a:r>
            <a:endParaRPr lang="en-US" altLang="ja-JP" sz="2000" dirty="0" smtClean="0">
              <a:latin typeface="+mn-ea"/>
              <a:ea typeface="+mn-ea"/>
            </a:endParaRPr>
          </a:p>
          <a:p>
            <a:pPr>
              <a:lnSpc>
                <a:spcPct val="150000"/>
              </a:lnSpc>
              <a:buNone/>
            </a:pPr>
            <a:r>
              <a:rPr lang="ja-JP" altLang="en-US" sz="2000" dirty="0" smtClean="0">
                <a:latin typeface="+mn-ea"/>
                <a:ea typeface="+mn-ea"/>
              </a:rPr>
              <a:t>　　　　</a:t>
            </a:r>
            <a:r>
              <a:rPr lang="ja-JP" altLang="en-US" sz="2000" dirty="0" smtClean="0">
                <a:latin typeface="MS Mincho" pitchFamily="49" charset="-128"/>
                <a:ea typeface="MS Mincho" pitchFamily="49" charset="-128"/>
              </a:rPr>
              <a:t>母は日本人です。</a:t>
            </a:r>
            <a:r>
              <a:rPr lang="zh-CN" altLang="en-US" sz="2000" dirty="0" smtClean="0">
                <a:latin typeface="+mn-ea"/>
                <a:ea typeface="+mn-ea"/>
              </a:rPr>
              <a:t>（妈妈是日本人。）</a:t>
            </a:r>
            <a:endParaRPr lang="zh-CN" altLang="en-US" sz="2000" dirty="0">
              <a:latin typeface="+mn-ea"/>
              <a:ea typeface="+mn-ea"/>
            </a:endParaRPr>
          </a:p>
        </p:txBody>
      </p:sp>
      <p:pic>
        <p:nvPicPr>
          <p:cNvPr id="12" name="図 11" descr="1.png"/>
          <p:cNvPicPr>
            <a:picLocks noChangeAspect="1"/>
          </p:cNvPicPr>
          <p:nvPr/>
        </p:nvPicPr>
        <p:blipFill>
          <a:blip r:embed="rId2" cstate="print"/>
          <a:stretch>
            <a:fillRect/>
          </a:stretch>
        </p:blipFill>
        <p:spPr>
          <a:xfrm>
            <a:off x="1258508" y="1487477"/>
            <a:ext cx="943107" cy="457264"/>
          </a:xfrm>
          <a:prstGeom prst="rect">
            <a:avLst/>
          </a:prstGeom>
        </p:spPr>
      </p:pic>
      <p:sp>
        <p:nvSpPr>
          <p:cNvPr id="13" name="TextBox 10">
            <a:hlinkClick r:id="rId3" action="ppaction://hlinksldjump"/>
          </p:cNvPr>
          <p:cNvSpPr txBox="1"/>
          <p:nvPr/>
        </p:nvSpPr>
        <p:spPr>
          <a:xfrm>
            <a:off x="10593659" y="5430644"/>
            <a:ext cx="1059366" cy="307777"/>
          </a:xfrm>
          <a:prstGeom prst="rect">
            <a:avLst/>
          </a:prstGeom>
          <a:noFill/>
        </p:spPr>
        <p:txBody>
          <a:bodyPr wrap="square" rtlCol="0">
            <a:spAutoFit/>
          </a:bodyPr>
          <a:lstStyle/>
          <a:p>
            <a:r>
              <a:rPr lang="ja-JP" altLang="en-US" sz="1000" dirty="0" smtClean="0">
                <a:solidFill>
                  <a:schemeClr val="bg1"/>
                </a:solidFill>
                <a:latin typeface="MS Mincho" pitchFamily="49" charset="-128"/>
                <a:ea typeface="MS Mincho" pitchFamily="49" charset="-128"/>
              </a:rPr>
              <a:t>　</a:t>
            </a:r>
            <a:r>
              <a:rPr lang="ja-JP" altLang="en-US" sz="1400" dirty="0" smtClean="0">
                <a:solidFill>
                  <a:schemeClr val="bg1"/>
                </a:solidFill>
                <a:latin typeface="MS Mincho" pitchFamily="49" charset="-128"/>
                <a:ea typeface="MS Mincho" pitchFamily="49" charset="-128"/>
              </a:rPr>
              <a:t>戻り</a:t>
            </a:r>
            <a:endParaRPr lang="zh-CN" altLang="en-US" sz="1400" dirty="0">
              <a:solidFill>
                <a:schemeClr val="bg1"/>
              </a:solidFill>
              <a:latin typeface="MS Mincho" pitchFamily="49" charset="-128"/>
              <a:ea typeface="MS Mincho"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 calcmode="lin" valueType="num">
                                      <p:cBhvr additive="base">
                                        <p:cTn id="2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 calcmode="lin" valueType="num">
                                      <p:cBhvr additive="base">
                                        <p:cTn id="2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
                                            <p:txEl>
                                              <p:pRg st="6" end="6"/>
                                            </p:txEl>
                                          </p:spTgt>
                                        </p:tgtEl>
                                        <p:attrNameLst>
                                          <p:attrName>style.visibility</p:attrName>
                                        </p:attrNameLst>
                                      </p:cBhvr>
                                      <p:to>
                                        <p:strVal val="visible"/>
                                      </p:to>
                                    </p:set>
                                    <p:anim calcmode="lin" valueType="num">
                                      <p:cBhvr additive="base">
                                        <p:cTn id="3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7" end="7"/>
                                            </p:txEl>
                                          </p:spTgt>
                                        </p:tgtEl>
                                        <p:attrNameLst>
                                          <p:attrName>style.visibility</p:attrName>
                                        </p:attrNameLst>
                                      </p:cBhvr>
                                      <p:to>
                                        <p:strVal val="visible"/>
                                      </p:to>
                                    </p:set>
                                    <p:anim calcmode="lin" valueType="num">
                                      <p:cBhvr additive="base">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8"/>
          <p:cNvSpPr>
            <a:spLocks noChangeArrowheads="1"/>
          </p:cNvSpPr>
          <p:nvPr/>
        </p:nvSpPr>
        <p:spPr bwMode="auto">
          <a:xfrm>
            <a:off x="111125" y="111125"/>
            <a:ext cx="4581525" cy="523875"/>
          </a:xfrm>
          <a:prstGeom prst="rect">
            <a:avLst/>
          </a:prstGeom>
          <a:noFill/>
          <a:ln w="9525">
            <a:noFill/>
            <a:miter lim="800000"/>
            <a:headEnd/>
            <a:tailEnd/>
          </a:ln>
        </p:spPr>
        <p:txBody>
          <a:bodyPr>
            <a:spAutoFit/>
          </a:bodyPr>
          <a:lstStyle/>
          <a:p>
            <a:r>
              <a:rPr lang="ja-JP" altLang="en-US" sz="2800" b="1" dirty="0" smtClean="0">
                <a:solidFill>
                  <a:schemeClr val="bg1"/>
                </a:solidFill>
                <a:latin typeface="MS Mincho" pitchFamily="49" charset="-128"/>
                <a:ea typeface="MS Mincho" pitchFamily="49" charset="-128"/>
                <a:sym typeface="Adobe 黑体 Std R" pitchFamily="2" charset="-122"/>
              </a:rPr>
              <a:t>会話１</a:t>
            </a:r>
            <a:r>
              <a:rPr lang="ja-JP" altLang="en-US" sz="2800" b="1" dirty="0" smtClean="0">
                <a:solidFill>
                  <a:srgbClr val="FFFFFF"/>
                </a:solidFill>
                <a:latin typeface="MS Mincho" pitchFamily="49" charset="-128"/>
                <a:ea typeface="MS Mincho" pitchFamily="49" charset="-128"/>
                <a:sym typeface="Adobe 黑体 Std R" pitchFamily="2" charset="-122"/>
              </a:rPr>
              <a:t>（文法と練習）</a:t>
            </a:r>
            <a:endParaRPr lang="zh-CN" altLang="en-US" sz="2800" b="1" dirty="0">
              <a:solidFill>
                <a:schemeClr val="bg1"/>
              </a:solidFill>
              <a:latin typeface="MS Mincho" pitchFamily="49" charset="-128"/>
              <a:ea typeface="MS Mincho" pitchFamily="49" charset="-128"/>
              <a:sym typeface="Adobe 黑体 Std R" pitchFamily="2" charset="-122"/>
            </a:endParaRPr>
          </a:p>
        </p:txBody>
      </p:sp>
      <p:grpSp>
        <p:nvGrpSpPr>
          <p:cNvPr id="2" name="Group 3"/>
          <p:cNvGrpSpPr>
            <a:grpSpLocks/>
          </p:cNvGrpSpPr>
          <p:nvPr/>
        </p:nvGrpSpPr>
        <p:grpSpPr bwMode="auto">
          <a:xfrm>
            <a:off x="4692650" y="1773238"/>
            <a:ext cx="3989388" cy="3746500"/>
            <a:chOff x="0" y="0"/>
            <a:chExt cx="3990109" cy="3746114"/>
          </a:xfrm>
        </p:grpSpPr>
        <p:sp>
          <p:nvSpPr>
            <p:cNvPr id="20485" name="Rectangle 5"/>
            <p:cNvSpPr>
              <a:spLocks noChangeArrowheads="1"/>
            </p:cNvSpPr>
            <p:nvPr/>
          </p:nvSpPr>
          <p:spPr bwMode="auto">
            <a:xfrm rot="-840000">
              <a:off x="3757516" y="1702810"/>
              <a:ext cx="908627" cy="598456"/>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铁板烧</a:t>
              </a:r>
            </a:p>
          </p:txBody>
        </p:sp>
        <p:sp>
          <p:nvSpPr>
            <p:cNvPr id="20486" name="Rectangle 7"/>
            <p:cNvSpPr>
              <a:spLocks noChangeArrowheads="1"/>
            </p:cNvSpPr>
            <p:nvPr/>
          </p:nvSpPr>
          <p:spPr bwMode="auto">
            <a:xfrm rot="-840000">
              <a:off x="3236776" y="2610296"/>
              <a:ext cx="1211503" cy="555709"/>
            </a:xfrm>
            <a:prstGeom prst="rect">
              <a:avLst/>
            </a:prstGeom>
            <a:noFill/>
            <a:ln w="9525">
              <a:noFill/>
              <a:miter lim="800000"/>
              <a:headEnd/>
              <a:tailEnd/>
            </a:ln>
          </p:spPr>
          <p:txBody>
            <a:bodyPr lIns="27940" tIns="27940" rIns="27940" bIns="27940" anchor="ctr"/>
            <a:lstStyle/>
            <a:p>
              <a:pPr algn="ctr">
                <a:lnSpc>
                  <a:spcPct val="90000"/>
                </a:lnSpc>
                <a:spcAft>
                  <a:spcPct val="35000"/>
                </a:spcAft>
              </a:pPr>
              <a:r>
                <a:rPr lang="zh-CN" altLang="en-US" sz="2200">
                  <a:solidFill>
                    <a:srgbClr val="FFFFFF"/>
                  </a:solidFill>
                  <a:latin typeface="宋体" pitchFamily="2" charset="-122"/>
                  <a:sym typeface="宋体" pitchFamily="2" charset="-122"/>
                </a:rPr>
                <a:t>大雄</a:t>
              </a:r>
            </a:p>
          </p:txBody>
        </p:sp>
        <p:sp>
          <p:nvSpPr>
            <p:cNvPr id="20487" name="Rectangle 9"/>
            <p:cNvSpPr>
              <a:spLocks noChangeArrowheads="1"/>
            </p:cNvSpPr>
            <p:nvPr/>
          </p:nvSpPr>
          <p:spPr bwMode="auto">
            <a:xfrm rot="-840000">
              <a:off x="1198611" y="1570713"/>
              <a:ext cx="2101857" cy="1289270"/>
            </a:xfrm>
            <a:prstGeom prst="rect">
              <a:avLst/>
            </a:prstGeom>
            <a:noFill/>
            <a:ln w="9525">
              <a:noFill/>
              <a:miter lim="800000"/>
              <a:headEnd/>
              <a:tailEnd/>
            </a:ln>
          </p:spPr>
          <p:txBody>
            <a:bodyPr lIns="83820" tIns="83820" rIns="83820" bIns="83820" anchor="ctr"/>
            <a:lstStyle/>
            <a:p>
              <a:pPr algn="ctr">
                <a:lnSpc>
                  <a:spcPct val="90000"/>
                </a:lnSpc>
                <a:spcAft>
                  <a:spcPct val="35000"/>
                </a:spcAft>
              </a:pPr>
              <a:r>
                <a:rPr lang="zh-CN" altLang="en-US" sz="6600">
                  <a:solidFill>
                    <a:srgbClr val="FFFFFF"/>
                  </a:solidFill>
                  <a:latin typeface="宋体" pitchFamily="2" charset="-122"/>
                  <a:sym typeface="宋体" pitchFamily="2" charset="-122"/>
                </a:rPr>
                <a:t>老鼠</a:t>
              </a:r>
            </a:p>
          </p:txBody>
        </p:sp>
      </p:grpSp>
      <p:sp>
        <p:nvSpPr>
          <p:cNvPr id="8" name="TextBox 7"/>
          <p:cNvSpPr txBox="1"/>
          <p:nvPr/>
        </p:nvSpPr>
        <p:spPr>
          <a:xfrm>
            <a:off x="1765738" y="1529255"/>
            <a:ext cx="8614634" cy="2246769"/>
          </a:xfrm>
          <a:prstGeom prst="rect">
            <a:avLst/>
          </a:prstGeom>
          <a:noFill/>
        </p:spPr>
        <p:txBody>
          <a:bodyPr wrap="square" rtlCol="0">
            <a:spAutoFit/>
          </a:bodyPr>
          <a:lstStyle/>
          <a:p>
            <a:pPr>
              <a:lnSpc>
                <a:spcPct val="150000"/>
              </a:lnSpc>
            </a:pPr>
            <a:r>
              <a:rPr lang="ja-JP" altLang="en-US" sz="2000" b="1" dirty="0" smtClean="0">
                <a:solidFill>
                  <a:srgbClr val="0070C0"/>
                </a:solidFill>
                <a:latin typeface="MS Mincho" pitchFamily="49" charset="-128"/>
                <a:ea typeface="MS Mincho" pitchFamily="49" charset="-128"/>
              </a:rPr>
              <a:t>次の単語を利用して家族を紹介したり、文を作ったりしましょう。</a:t>
            </a:r>
            <a:endParaRPr lang="en-US" altLang="ja-JP" sz="2000" b="1" dirty="0" smtClean="0">
              <a:solidFill>
                <a:srgbClr val="0070C0"/>
              </a:solidFill>
              <a:latin typeface="MS Mincho" pitchFamily="49" charset="-128"/>
              <a:ea typeface="MS Mincho" pitchFamily="49" charset="-128"/>
            </a:endParaRPr>
          </a:p>
          <a:p>
            <a:pPr>
              <a:lnSpc>
                <a:spcPct val="150000"/>
              </a:lnSpc>
              <a:buNone/>
            </a:pPr>
            <a:r>
              <a:rPr lang="ja-JP" altLang="en-US" sz="2000" b="1" dirty="0" smtClean="0">
                <a:solidFill>
                  <a:srgbClr val="0070C0"/>
                </a:solidFill>
                <a:latin typeface="MS Mincho" pitchFamily="49" charset="-128"/>
                <a:ea typeface="MS Mincho" pitchFamily="49" charset="-128"/>
              </a:rPr>
              <a:t>例：</a:t>
            </a:r>
            <a:r>
              <a:rPr lang="ja-JP" altLang="en-US" sz="2000" dirty="0" smtClean="0">
                <a:latin typeface="MS Mincho" pitchFamily="49" charset="-128"/>
                <a:ea typeface="MS Mincho" pitchFamily="49" charset="-128"/>
              </a:rPr>
              <a:t>　　私</a:t>
            </a:r>
            <a:r>
              <a:rPr lang="ja-JP" altLang="en-US" sz="2000" dirty="0" smtClean="0">
                <a:solidFill>
                  <a:srgbClr val="FF0000"/>
                </a:solidFill>
                <a:latin typeface="MS Mincho" pitchFamily="49" charset="-128"/>
                <a:ea typeface="MS Mincho" pitchFamily="49" charset="-128"/>
              </a:rPr>
              <a:t>は</a:t>
            </a:r>
            <a:r>
              <a:rPr lang="ja-JP" altLang="en-US" sz="2000" dirty="0" smtClean="0">
                <a:latin typeface="MS Mincho" pitchFamily="49" charset="-128"/>
                <a:ea typeface="MS Mincho" pitchFamily="49" charset="-128"/>
              </a:rPr>
              <a:t>会社員</a:t>
            </a:r>
            <a:r>
              <a:rPr lang="ja-JP" altLang="en-US" sz="2000" dirty="0" smtClean="0">
                <a:solidFill>
                  <a:srgbClr val="FF0000"/>
                </a:solidFill>
                <a:latin typeface="MS Mincho" pitchFamily="49" charset="-128"/>
                <a:ea typeface="MS Mincho" pitchFamily="49" charset="-128"/>
              </a:rPr>
              <a:t>です</a:t>
            </a:r>
            <a:r>
              <a:rPr lang="ja-JP" altLang="en-US" sz="2000" dirty="0" smtClean="0">
                <a:latin typeface="MS Mincho" pitchFamily="49" charset="-128"/>
                <a:ea typeface="MS Mincho" pitchFamily="49" charset="-128"/>
              </a:rPr>
              <a:t>。</a:t>
            </a:r>
            <a:r>
              <a:rPr lang="zh-CN" altLang="en-US" sz="2000" dirty="0" smtClean="0">
                <a:latin typeface="+mn-ea"/>
              </a:rPr>
              <a:t>（我是公司职员。）</a:t>
            </a:r>
            <a:endParaRPr lang="en-US" altLang="ja-JP" sz="2000" dirty="0" smtClean="0">
              <a:latin typeface="+mn-ea"/>
            </a:endParaRPr>
          </a:p>
          <a:p>
            <a:pPr>
              <a:lnSpc>
                <a:spcPct val="150000"/>
              </a:lnSpc>
              <a:buNone/>
            </a:pPr>
            <a:r>
              <a:rPr lang="ja-JP" altLang="en-US" sz="2000" dirty="0" smtClean="0">
                <a:latin typeface="MS Mincho" pitchFamily="49" charset="-128"/>
                <a:ea typeface="MS Mincho" pitchFamily="49" charset="-128"/>
              </a:rPr>
              <a:t>　　　　母</a:t>
            </a:r>
            <a:r>
              <a:rPr lang="ja-JP" altLang="en-US" sz="2000" dirty="0" smtClean="0">
                <a:solidFill>
                  <a:srgbClr val="FF0000"/>
                </a:solidFill>
                <a:latin typeface="MS Mincho" pitchFamily="49" charset="-128"/>
                <a:ea typeface="MS Mincho" pitchFamily="49" charset="-128"/>
              </a:rPr>
              <a:t>は</a:t>
            </a:r>
            <a:r>
              <a:rPr lang="ja-JP" altLang="en-US" sz="2000" dirty="0" smtClean="0">
                <a:latin typeface="MS Mincho" pitchFamily="49" charset="-128"/>
                <a:ea typeface="MS Mincho" pitchFamily="49" charset="-128"/>
              </a:rPr>
              <a:t>日本人</a:t>
            </a:r>
            <a:r>
              <a:rPr lang="ja-JP" altLang="en-US" sz="2000" dirty="0" smtClean="0">
                <a:solidFill>
                  <a:srgbClr val="FF0000"/>
                </a:solidFill>
                <a:latin typeface="MS Mincho" pitchFamily="49" charset="-128"/>
                <a:ea typeface="MS Mincho" pitchFamily="49" charset="-128"/>
              </a:rPr>
              <a:t>です</a:t>
            </a:r>
            <a:r>
              <a:rPr lang="ja-JP" altLang="en-US" sz="2000" dirty="0" smtClean="0">
                <a:latin typeface="MS Mincho" pitchFamily="49" charset="-128"/>
                <a:ea typeface="MS Mincho" pitchFamily="49" charset="-128"/>
              </a:rPr>
              <a:t>。</a:t>
            </a:r>
            <a:r>
              <a:rPr lang="zh-CN" altLang="en-US" sz="2000" dirty="0" smtClean="0">
                <a:latin typeface="+mn-ea"/>
              </a:rPr>
              <a:t>（妈妈是日本人。）</a:t>
            </a:r>
            <a:endParaRPr lang="en-US" altLang="ja-JP" sz="2000" dirty="0" smtClean="0">
              <a:latin typeface="MS Mincho" pitchFamily="49" charset="-128"/>
              <a:ea typeface="MS Mincho" pitchFamily="49" charset="-128"/>
            </a:endParaRPr>
          </a:p>
          <a:p>
            <a:pPr>
              <a:lnSpc>
                <a:spcPct val="150000"/>
              </a:lnSpc>
              <a:buNone/>
            </a:pPr>
            <a:r>
              <a:rPr lang="ja-JP" altLang="en-US" sz="2000" dirty="0" smtClean="0">
                <a:latin typeface="MS Mincho" pitchFamily="49" charset="-128"/>
                <a:ea typeface="MS Mincho" pitchFamily="49" charset="-128"/>
              </a:rPr>
              <a:t>　　　　　　　　　</a:t>
            </a:r>
            <a:endParaRPr lang="en-US" altLang="zh-CN" sz="2000" dirty="0" smtClean="0">
              <a:latin typeface="MS Mincho" pitchFamily="49" charset="-128"/>
              <a:ea typeface="MS Mincho" pitchFamily="49" charset="-128"/>
            </a:endParaRPr>
          </a:p>
          <a:p>
            <a:endParaRPr lang="en-US" altLang="ja-JP" sz="2000" dirty="0" smtClean="0"/>
          </a:p>
        </p:txBody>
      </p:sp>
      <p:pic>
        <p:nvPicPr>
          <p:cNvPr id="9" name="图片 7"/>
          <p:cNvPicPr>
            <a:picLocks noChangeAspect="1" noChangeArrowheads="1"/>
          </p:cNvPicPr>
          <p:nvPr/>
        </p:nvPicPr>
        <p:blipFill>
          <a:blip r:embed="rId2" cstate="print"/>
          <a:srcRect/>
          <a:stretch>
            <a:fillRect/>
          </a:stretch>
        </p:blipFill>
        <p:spPr bwMode="auto">
          <a:xfrm>
            <a:off x="1265234" y="1403938"/>
            <a:ext cx="547821" cy="657063"/>
          </a:xfrm>
          <a:prstGeom prst="rect">
            <a:avLst/>
          </a:prstGeom>
          <a:noFill/>
          <a:ln w="9525">
            <a:noFill/>
            <a:miter lim="800000"/>
            <a:headEnd/>
            <a:tailEnd/>
          </a:ln>
        </p:spPr>
      </p:pic>
      <p:sp>
        <p:nvSpPr>
          <p:cNvPr id="10" name="テキスト ボックス 9"/>
          <p:cNvSpPr txBox="1"/>
          <p:nvPr/>
        </p:nvSpPr>
        <p:spPr>
          <a:xfrm>
            <a:off x="6697013" y="3013656"/>
            <a:ext cx="3026536" cy="3416320"/>
          </a:xfrm>
          <a:prstGeom prst="rect">
            <a:avLst/>
          </a:prstGeom>
          <a:noFill/>
        </p:spPr>
        <p:txBody>
          <a:bodyPr wrap="square" rtlCol="0">
            <a:spAutoFit/>
          </a:bodyPr>
          <a:lstStyle/>
          <a:p>
            <a:pPr>
              <a:lnSpc>
                <a:spcPct val="150000"/>
              </a:lnSpc>
              <a:buNone/>
            </a:pPr>
            <a:r>
              <a:rPr lang="ja-JP" altLang="en-US" dirty="0" smtClean="0">
                <a:latin typeface="MS Mincho" pitchFamily="49" charset="-128"/>
                <a:ea typeface="MS Mincho" pitchFamily="49" charset="-128"/>
              </a:rPr>
              <a:t>先生（せんせい）　　　　学生（がくせい）　　　</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医者（いしゃ）　　</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中国人（ちゅうごくじん）　　　　　　会社員（かいしゃいん）</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公務員（こうむいん）</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看護婦（かんごふ）</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　</a:t>
            </a:r>
            <a:endParaRPr lang="en-US" altLang="ja-JP" dirty="0" smtClean="0">
              <a:latin typeface="MS Mincho" pitchFamily="49" charset="-128"/>
              <a:ea typeface="MS Mincho" pitchFamily="49" charset="-128"/>
            </a:endParaRPr>
          </a:p>
        </p:txBody>
      </p:sp>
      <p:sp>
        <p:nvSpPr>
          <p:cNvPr id="11" name="テキスト ボックス 10"/>
          <p:cNvSpPr txBox="1"/>
          <p:nvPr/>
        </p:nvSpPr>
        <p:spPr>
          <a:xfrm>
            <a:off x="2354687" y="2998631"/>
            <a:ext cx="3026536" cy="2935868"/>
          </a:xfrm>
          <a:prstGeom prst="rect">
            <a:avLst/>
          </a:prstGeom>
          <a:noFill/>
        </p:spPr>
        <p:txBody>
          <a:bodyPr wrap="square" rtlCol="0">
            <a:spAutoFit/>
          </a:bodyPr>
          <a:lstStyle/>
          <a:p>
            <a:pPr>
              <a:lnSpc>
                <a:spcPct val="150000"/>
              </a:lnSpc>
              <a:buNone/>
            </a:pPr>
            <a:r>
              <a:rPr lang="ja-JP" altLang="en-US" dirty="0" smtClean="0">
                <a:latin typeface="MS Mincho" pitchFamily="49" charset="-128"/>
                <a:ea typeface="MS Mincho" pitchFamily="49" charset="-128"/>
              </a:rPr>
              <a:t>私（わたし）</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母（はは）　　　　　　　</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父（ちち）　　</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弟（おとうと）　　　　</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妹（いもうと）　　　　　</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兄（あに）</a:t>
            </a:r>
            <a:endParaRPr lang="en-US" altLang="ja-JP" dirty="0" smtClean="0">
              <a:latin typeface="MS Mincho" pitchFamily="49" charset="-128"/>
              <a:ea typeface="MS Mincho" pitchFamily="49" charset="-128"/>
            </a:endParaRPr>
          </a:p>
          <a:p>
            <a:pPr>
              <a:lnSpc>
                <a:spcPct val="150000"/>
              </a:lnSpc>
              <a:buNone/>
            </a:pPr>
            <a:r>
              <a:rPr lang="ja-JP" altLang="en-US" dirty="0" smtClean="0">
                <a:latin typeface="MS Mincho" pitchFamily="49" charset="-128"/>
                <a:ea typeface="MS Mincho" pitchFamily="49" charset="-128"/>
              </a:rPr>
              <a:t>姉（あね）　　</a:t>
            </a:r>
            <a:endParaRPr lang="en-US" altLang="ja-JP" dirty="0" smtClean="0">
              <a:latin typeface="MS Mincho" pitchFamily="49" charset="-128"/>
              <a:ea typeface="MS Mincho" pitchFamily="49" charset="-128"/>
            </a:endParaRPr>
          </a:p>
        </p:txBody>
      </p:sp>
      <p:cxnSp>
        <p:nvCxnSpPr>
          <p:cNvPr id="15" name="直線コネクタ 14"/>
          <p:cNvCxnSpPr/>
          <p:nvPr/>
        </p:nvCxnSpPr>
        <p:spPr bwMode="auto">
          <a:xfrm>
            <a:off x="3726873" y="3325091"/>
            <a:ext cx="2983643" cy="111417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直線コネクタ 16"/>
          <p:cNvCxnSpPr/>
          <p:nvPr/>
        </p:nvCxnSpPr>
        <p:spPr bwMode="auto">
          <a:xfrm>
            <a:off x="3435927" y="3713018"/>
            <a:ext cx="3422073" cy="205047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9" name="直線コネクタ 18"/>
          <p:cNvCxnSpPr/>
          <p:nvPr/>
        </p:nvCxnSpPr>
        <p:spPr bwMode="auto">
          <a:xfrm flipV="1">
            <a:off x="3491345" y="3283527"/>
            <a:ext cx="3311237" cy="81741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3976255" y="4502727"/>
            <a:ext cx="2854036" cy="88669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flipV="1">
            <a:off x="3865418" y="3713018"/>
            <a:ext cx="2951018" cy="1219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flipV="1">
            <a:off x="3505200" y="5001491"/>
            <a:ext cx="3297382" cy="31865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flipV="1">
            <a:off x="3463636" y="4156364"/>
            <a:ext cx="3311237" cy="156556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additive="base">
                                        <p:cTn id="1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additive="base">
                                        <p:cTn id="53" dur="500" fill="hold"/>
                                        <p:tgtEl>
                                          <p:spTgt spid="21"/>
                                        </p:tgtEl>
                                        <p:attrNameLst>
                                          <p:attrName>ppt_x</p:attrName>
                                        </p:attrNameLst>
                                      </p:cBhvr>
                                      <p:tavLst>
                                        <p:tav tm="0">
                                          <p:val>
                                            <p:strVal val="#ppt_x"/>
                                          </p:val>
                                        </p:tav>
                                        <p:tav tm="100000">
                                          <p:val>
                                            <p:strVal val="#ppt_x"/>
                                          </p:val>
                                        </p:tav>
                                      </p:tavLst>
                                    </p:anim>
                                    <p:anim calcmode="lin" valueType="num">
                                      <p:cBhvr additive="base">
                                        <p:cTn id="5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500" fill="hold"/>
                                        <p:tgtEl>
                                          <p:spTgt spid="23"/>
                                        </p:tgtEl>
                                        <p:attrNameLst>
                                          <p:attrName>ppt_x</p:attrName>
                                        </p:attrNameLst>
                                      </p:cBhvr>
                                      <p:tavLst>
                                        <p:tav tm="0">
                                          <p:val>
                                            <p:strVal val="#ppt_x"/>
                                          </p:val>
                                        </p:tav>
                                        <p:tav tm="100000">
                                          <p:val>
                                            <p:strVal val="#ppt_x"/>
                                          </p:val>
                                        </p:tav>
                                      </p:tavLst>
                                    </p:anim>
                                    <p:anim calcmode="lin" valueType="num">
                                      <p:cBhvr additive="base">
                                        <p:cTn id="6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500" fill="hold"/>
                                        <p:tgtEl>
                                          <p:spTgt spid="25"/>
                                        </p:tgtEl>
                                        <p:attrNameLst>
                                          <p:attrName>ppt_x</p:attrName>
                                        </p:attrNameLst>
                                      </p:cBhvr>
                                      <p:tavLst>
                                        <p:tav tm="0">
                                          <p:val>
                                            <p:strVal val="#ppt_x"/>
                                          </p:val>
                                        </p:tav>
                                        <p:tav tm="100000">
                                          <p:val>
                                            <p:strVal val="#ppt_x"/>
                                          </p:val>
                                        </p:tav>
                                      </p:tavLst>
                                    </p:anim>
                                    <p:anim calcmode="lin" valueType="num">
                                      <p:cBhvr additive="base">
                                        <p:cTn id="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2183</TotalTime>
  <Pages>0</Pages>
  <Words>1969</Words>
  <Characters>0</Characters>
  <Application>Microsoft Office PowerPoint</Application>
  <DocSecurity>0</DocSecurity>
  <PresentationFormat>自定义</PresentationFormat>
  <Lines>0</Lines>
  <Paragraphs>451</Paragraphs>
  <Slides>38</Slides>
  <Notes>0</Notes>
  <HiddenSlides>0</HiddenSlides>
  <MMClips>1</MMClips>
  <ScaleCrop>false</ScaleCrop>
  <HeadingPairs>
    <vt:vector size="4" baseType="variant">
      <vt:variant>
        <vt:lpstr>主题</vt:lpstr>
      </vt:variant>
      <vt:variant>
        <vt:i4>1</vt:i4>
      </vt:variant>
      <vt:variant>
        <vt:lpstr>幻灯片标题</vt:lpstr>
      </vt:variant>
      <vt:variant>
        <vt:i4>38</vt:i4>
      </vt:variant>
    </vt:vector>
  </HeadingPairs>
  <TitlesOfParts>
    <vt:vector size="39"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帐户</dc:creator>
  <cp:lastModifiedBy>Administrator</cp:lastModifiedBy>
  <cp:revision>261</cp:revision>
  <dcterms:created xsi:type="dcterms:W3CDTF">2013-11-20T02:57:00Z</dcterms:created>
  <dcterms:modified xsi:type="dcterms:W3CDTF">2020-12-30T12:19:12Z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2052-9.1.0.4167</vt:lpwstr>
  </property>
</Properties>
</file>